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6" r:id="rId3"/>
    <p:sldId id="303" r:id="rId4"/>
    <p:sldId id="304" r:id="rId5"/>
    <p:sldId id="305" r:id="rId6"/>
    <p:sldId id="308" r:id="rId7"/>
    <p:sldId id="306" r:id="rId8"/>
    <p:sldId id="307" r:id="rId9"/>
    <p:sldId id="310" r:id="rId10"/>
    <p:sldId id="309" r:id="rId11"/>
    <p:sldId id="311" r:id="rId12"/>
    <p:sldId id="312" r:id="rId13"/>
    <p:sldId id="314" r:id="rId14"/>
    <p:sldId id="313" r:id="rId15"/>
    <p:sldId id="315" r:id="rId16"/>
    <p:sldId id="316" r:id="rId17"/>
    <p:sldId id="318" r:id="rId18"/>
    <p:sldId id="317" r:id="rId19"/>
    <p:sldId id="319" r:id="rId20"/>
    <p:sldId id="322" r:id="rId21"/>
    <p:sldId id="323" r:id="rId22"/>
    <p:sldId id="321" r:id="rId23"/>
    <p:sldId id="320" r:id="rId24"/>
    <p:sldId id="324" r:id="rId25"/>
    <p:sldId id="325" r:id="rId26"/>
    <p:sldId id="326" r:id="rId27"/>
    <p:sldId id="32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EA74EF-8C5E-4B10-81B9-231BDF643E6A}">
          <p14:sldIdLst>
            <p14:sldId id="258"/>
            <p14:sldId id="256"/>
            <p14:sldId id="303"/>
            <p14:sldId id="304"/>
            <p14:sldId id="305"/>
            <p14:sldId id="308"/>
            <p14:sldId id="306"/>
            <p14:sldId id="307"/>
            <p14:sldId id="310"/>
            <p14:sldId id="309"/>
            <p14:sldId id="311"/>
          </p14:sldIdLst>
        </p14:section>
        <p14:section name="Untitled Section" id="{47572CAF-EE5A-4454-8678-04C88D3A937F}">
          <p14:sldIdLst>
            <p14:sldId id="312"/>
            <p14:sldId id="314"/>
            <p14:sldId id="313"/>
            <p14:sldId id="315"/>
            <p14:sldId id="316"/>
            <p14:sldId id="318"/>
            <p14:sldId id="317"/>
            <p14:sldId id="319"/>
            <p14:sldId id="322"/>
            <p14:sldId id="323"/>
            <p14:sldId id="321"/>
            <p14:sldId id="320"/>
            <p14:sldId id="324"/>
            <p14:sldId id="325"/>
            <p14:sldId id="32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EAB5484-DD1A-413D-ACA1-951C8F159C4F}" type="datetimeFigureOut">
              <a:rPr lang="ro-RO"/>
              <a:pPr/>
              <a:t>31.05.2020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68CAC39-A3EC-4EE4-BE0B-EE8A232F99F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893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081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3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8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6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12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4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4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EEECE1"/>
                </a:solidFill>
              </a:rPr>
              <a:pPr/>
              <a:t>5/31/2020</a:t>
            </a:fld>
            <a:endParaRPr lang="en-US">
              <a:solidFill>
                <a:srgbClr val="EEECE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EECE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EEECE1"/>
                </a:solidFill>
              </a:rPr>
              <a:pPr/>
              <a:t>‹#›</a:t>
            </a:fld>
            <a:endParaRPr lang="en-US">
              <a:solidFill>
                <a:srgbClr val="EEECE1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03465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43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59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EAB5484-DD1A-413D-ACA1-951C8F159C4F}" type="datetimeFigureOut">
              <a:rPr lang="en-US" smtClean="0">
                <a:solidFill>
                  <a:srgbClr val="1F497D"/>
                </a:solidFill>
              </a:rPr>
              <a:pPr/>
              <a:t>5/31/2020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68CAC39-A3EC-4EE4-BE0B-EE8A232F99FA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9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39999">
              <a:srgbClr val="FF0000"/>
            </a:gs>
            <a:gs pos="70000">
              <a:schemeClr val="bg2">
                <a:lumMod val="60000"/>
                <a:lumOff val="40000"/>
              </a:schemeClr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19800"/>
            <a:ext cx="5693735" cy="838200"/>
          </a:xfrm>
        </p:spPr>
        <p:txBody>
          <a:bodyPr>
            <a:normAutofit/>
          </a:bodyPr>
          <a:lstStyle/>
          <a:p>
            <a:r>
              <a:rPr lang="ro-RO" sz="2200">
                <a:solidFill>
                  <a:srgbClr val="FF0000"/>
                </a:solidFill>
              </a:rPr>
              <a:t>Școala </a:t>
            </a:r>
            <a:r>
              <a:rPr lang="en-US" sz="2200" dirty="0">
                <a:solidFill>
                  <a:srgbClr val="FF0000"/>
                </a:solidFill>
              </a:rPr>
              <a:t>GIMNAZIAL</a:t>
            </a:r>
            <a:r>
              <a:rPr lang="ro-RO" sz="2200" dirty="0">
                <a:solidFill>
                  <a:srgbClr val="FF0000"/>
                </a:solidFill>
              </a:rPr>
              <a:t>Ă nr. </a:t>
            </a:r>
            <a:br>
              <a:rPr lang="ro-RO" sz="2200" dirty="0">
                <a:solidFill>
                  <a:srgbClr val="FF0000"/>
                </a:solidFill>
              </a:rPr>
            </a:br>
            <a:r>
              <a:rPr lang="ro-RO" sz="2200" dirty="0"/>
              <a:t>       </a:t>
            </a:r>
            <a:r>
              <a:rPr lang="ro-RO" dirty="0">
                <a:solidFill>
                  <a:srgbClr val="FFFF00"/>
                </a:solidFill>
              </a:rPr>
              <a:t>CLASA  ...      </a:t>
            </a:r>
            <a:r>
              <a:rPr lang="ro-RO" dirty="0">
                <a:solidFill>
                  <a:srgbClr val="00B050"/>
                </a:solidFill>
              </a:rPr>
              <a:t>1 IUNIE 2020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2209800"/>
            <a:ext cx="4114800" cy="1981200"/>
          </a:xfrm>
        </p:spPr>
        <p:txBody>
          <a:bodyPr>
            <a:normAutofit fontScale="77500" lnSpcReduction="20000"/>
          </a:bodyPr>
          <a:lstStyle/>
          <a:p>
            <a:pPr algn="ctr"/>
            <a:endParaRPr lang="ro-RO" sz="2800" b="1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o-RO" sz="4800" b="1" dirty="0">
                <a:latin typeface="Monotype Corsiva" pitchFamily="66" charset="0"/>
              </a:rPr>
              <a:t>DESPRE COPILĂRIE...</a:t>
            </a:r>
          </a:p>
          <a:p>
            <a:pPr algn="ctr"/>
            <a:endParaRPr lang="ro-RO" sz="2800" b="1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  <a:p>
            <a:r>
              <a:rPr lang="ro-RO" sz="2000" dirty="0">
                <a:solidFill>
                  <a:schemeClr val="bg1"/>
                </a:solidFill>
              </a:rPr>
              <a:t> ... citate celebre </a:t>
            </a:r>
          </a:p>
          <a:p>
            <a:r>
              <a:rPr lang="ro-RO" sz="2000" dirty="0">
                <a:solidFill>
                  <a:schemeClr val="bg1"/>
                </a:solidFill>
              </a:rPr>
              <a:t>   pentru copiii 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toate</a:t>
            </a:r>
            <a:r>
              <a:rPr lang="en-US" sz="2000" dirty="0">
                <a:solidFill>
                  <a:schemeClr val="bg1"/>
                </a:solidFill>
              </a:rPr>
              <a:t> v</a:t>
            </a:r>
            <a:r>
              <a:rPr lang="ro-RO" sz="2000" dirty="0">
                <a:solidFill>
                  <a:schemeClr val="bg1"/>
                </a:solidFill>
              </a:rPr>
              <a:t>â</a:t>
            </a:r>
            <a:r>
              <a:rPr lang="en-US" sz="2000" dirty="0" err="1">
                <a:solidFill>
                  <a:schemeClr val="bg1"/>
                </a:solidFill>
              </a:rPr>
              <a:t>rstele</a:t>
            </a:r>
            <a:r>
              <a:rPr lang="ro-RO" sz="2000" dirty="0">
                <a:solidFill>
                  <a:schemeClr val="bg1"/>
                </a:solidFill>
              </a:rPr>
              <a:t>...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97123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75000"/>
              </a:schemeClr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5816998"/>
            <a:ext cx="5638800" cy="888602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BOAGIU 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ro-RO" dirty="0">
                <a:solidFill>
                  <a:srgbClr val="FFFF00"/>
                </a:solidFill>
              </a:rPr>
              <a:t>MIHAI-DANIEL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r>
              <a:rPr lang="ro-RO" dirty="0">
                <a:solidFill>
                  <a:srgbClr val="FFFF00"/>
                </a:solidFill>
              </a:rPr>
              <a:t>Za....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5257800" y="1524000"/>
            <a:ext cx="3733800" cy="4419600"/>
          </a:xfrm>
        </p:spPr>
        <p:txBody>
          <a:bodyPr>
            <a:normAutofit fontScale="85000" lnSpcReduction="10000"/>
          </a:bodyPr>
          <a:lstStyle/>
          <a:p>
            <a:r>
              <a:rPr lang="vi-VN" dirty="0"/>
              <a:t>“</a:t>
            </a:r>
            <a:r>
              <a:rPr lang="vi-VN" sz="5200" dirty="0"/>
              <a:t>Copilăria. </a:t>
            </a:r>
            <a:r>
              <a:rPr lang="en-US" sz="5200" dirty="0"/>
              <a:t>  </a:t>
            </a:r>
          </a:p>
          <a:p>
            <a:endParaRPr lang="en-US" sz="5200" dirty="0"/>
          </a:p>
          <a:p>
            <a:r>
              <a:rPr lang="en-US" sz="5200" dirty="0"/>
              <a:t>    </a:t>
            </a:r>
            <a:r>
              <a:rPr lang="vi-VN" sz="5200" dirty="0"/>
              <a:t>Singurul </a:t>
            </a:r>
            <a:r>
              <a:rPr lang="en-US" sz="5200" dirty="0"/>
              <a:t>  </a:t>
            </a:r>
          </a:p>
          <a:p>
            <a:r>
              <a:rPr lang="en-US" sz="5200" dirty="0"/>
              <a:t>       </a:t>
            </a:r>
            <a:r>
              <a:rPr lang="vi-VN" sz="5200" dirty="0"/>
              <a:t>paradis </a:t>
            </a:r>
            <a:endParaRPr lang="en-US" sz="5200" dirty="0"/>
          </a:p>
          <a:p>
            <a:r>
              <a:rPr lang="en-US" sz="5200" dirty="0"/>
              <a:t>        </a:t>
            </a:r>
            <a:r>
              <a:rPr lang="vi-VN" sz="5200" dirty="0"/>
              <a:t>pierdut.”</a:t>
            </a:r>
            <a:endParaRPr lang="en-US" sz="5200" dirty="0"/>
          </a:p>
          <a:p>
            <a:r>
              <a:rPr lang="vi-VN" sz="7300" b="1" dirty="0"/>
              <a:t>   </a:t>
            </a:r>
            <a:endParaRPr lang="en-US" sz="7300" b="1" dirty="0"/>
          </a:p>
          <a:p>
            <a:r>
              <a:rPr lang="vi-VN" sz="3800" b="1" dirty="0"/>
              <a:t>Valeriu Butulescu</a:t>
            </a:r>
            <a:endParaRPr lang="en-US" sz="3800" b="1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37326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562600"/>
            <a:ext cx="5257800" cy="83820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572000" y="1371600"/>
            <a:ext cx="4419600" cy="4343400"/>
          </a:xfrm>
        </p:spPr>
        <p:txBody>
          <a:bodyPr>
            <a:noAutofit/>
          </a:bodyPr>
          <a:lstStyle/>
          <a:p>
            <a:pPr algn="just"/>
            <a:r>
              <a:rPr lang="en-US" sz="4400" dirty="0"/>
              <a:t> </a:t>
            </a:r>
            <a:r>
              <a:rPr lang="vi-VN" sz="4400" dirty="0"/>
              <a:t>“Copilăria </a:t>
            </a:r>
            <a:endParaRPr lang="en-US" sz="4400" dirty="0"/>
          </a:p>
          <a:p>
            <a:pPr algn="just"/>
            <a:r>
              <a:rPr lang="en-US" sz="4400" dirty="0"/>
              <a:t>   </a:t>
            </a:r>
            <a:r>
              <a:rPr lang="en-US" sz="4400" dirty="0" err="1">
                <a:latin typeface="Arial" pitchFamily="34" charset="0"/>
                <a:cs typeface="Arial" pitchFamily="34" charset="0"/>
              </a:rPr>
              <a:t>es</a:t>
            </a:r>
            <a:r>
              <a:rPr lang="vi-VN" sz="4400" dirty="0">
                <a:latin typeface="Arial" pitchFamily="34" charset="0"/>
                <a:cs typeface="Arial" pitchFamily="34" charset="0"/>
              </a:rPr>
              <a:t>te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n-US" sz="4400" dirty="0"/>
              <a:t>     </a:t>
            </a:r>
            <a:r>
              <a:rPr lang="vi-VN" sz="4400" dirty="0"/>
              <a:t>inima </a:t>
            </a:r>
            <a:r>
              <a:rPr lang="en-US" sz="4400" dirty="0"/>
              <a:t> </a:t>
            </a:r>
          </a:p>
          <a:p>
            <a:pPr algn="just"/>
            <a:r>
              <a:rPr lang="en-US" sz="4400" dirty="0"/>
              <a:t>      </a:t>
            </a:r>
            <a:r>
              <a:rPr lang="vi-VN" sz="4400" dirty="0"/>
              <a:t>tuturor</a:t>
            </a:r>
            <a:r>
              <a:rPr lang="en-US" sz="4400" dirty="0"/>
              <a:t>  </a:t>
            </a:r>
          </a:p>
          <a:p>
            <a:pPr algn="just"/>
            <a:r>
              <a:rPr lang="en-US" sz="4400" dirty="0"/>
              <a:t>        </a:t>
            </a:r>
            <a:r>
              <a:rPr lang="vi-VN" sz="4400" dirty="0"/>
              <a:t>vârstelor.”  </a:t>
            </a:r>
            <a:endParaRPr lang="en-US" sz="4400" dirty="0"/>
          </a:p>
          <a:p>
            <a:pPr algn="just"/>
            <a:endParaRPr lang="en-US" sz="1200" dirty="0"/>
          </a:p>
          <a:p>
            <a:pPr algn="just"/>
            <a:r>
              <a:rPr lang="vi-VN" sz="4400" dirty="0"/>
              <a:t> </a:t>
            </a:r>
            <a:r>
              <a:rPr lang="en-US" sz="4400" dirty="0"/>
              <a:t>      </a:t>
            </a:r>
            <a:r>
              <a:rPr lang="vi-VN" sz="3200" dirty="0"/>
              <a:t>Lucian Blaga</a:t>
            </a:r>
            <a:endParaRPr lang="en-US" sz="32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268907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55920"/>
            <a:ext cx="80772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457200"/>
            <a:ext cx="3962400" cy="4876800"/>
          </a:xfrm>
        </p:spPr>
        <p:txBody>
          <a:bodyPr>
            <a:noAutofit/>
          </a:bodyPr>
          <a:lstStyle/>
          <a:p>
            <a:pPr algn="just"/>
            <a:r>
              <a:rPr lang="vi-VN" sz="3600" dirty="0"/>
              <a:t>“În copilărie</a:t>
            </a:r>
            <a:r>
              <a:rPr lang="en-US" sz="3600" dirty="0"/>
              <a:t>,</a:t>
            </a:r>
            <a:r>
              <a:rPr lang="vi-VN" sz="3600" dirty="0"/>
              <a:t> </a:t>
            </a:r>
            <a:endParaRPr lang="en-US" sz="3600" dirty="0"/>
          </a:p>
          <a:p>
            <a:pPr algn="just"/>
            <a:r>
              <a:rPr lang="en-US" sz="3600" dirty="0"/>
              <a:t>a</a:t>
            </a:r>
            <a:r>
              <a:rPr lang="vi-VN" sz="3600" dirty="0"/>
              <a:t>tât de mult m-am crezut </a:t>
            </a:r>
            <a:r>
              <a:rPr lang="en-US" sz="3600" dirty="0"/>
              <a:t>g</a:t>
            </a:r>
            <a:r>
              <a:rPr lang="vi-VN" sz="3600" dirty="0"/>
              <a:t>eniu,</a:t>
            </a:r>
            <a:r>
              <a:rPr lang="en-US" sz="3600" dirty="0"/>
              <a:t> </a:t>
            </a:r>
          </a:p>
          <a:p>
            <a:pPr algn="just"/>
            <a:r>
              <a:rPr lang="vi-VN" sz="3600" dirty="0"/>
              <a:t>încât</a:t>
            </a:r>
            <a:r>
              <a:rPr lang="en-US" sz="3600" dirty="0"/>
              <a:t> </a:t>
            </a:r>
            <a:r>
              <a:rPr lang="vi-VN" sz="3600" dirty="0"/>
              <a:t>până la urmă</a:t>
            </a:r>
            <a:r>
              <a:rPr lang="en-US" sz="3600" dirty="0"/>
              <a:t> </a:t>
            </a:r>
            <a:r>
              <a:rPr lang="vi-VN" sz="3600" dirty="0"/>
              <a:t>am şi ajuns.” </a:t>
            </a:r>
            <a:endParaRPr lang="en-US" sz="3600" dirty="0"/>
          </a:p>
          <a:p>
            <a:endParaRPr lang="en-US" sz="3200" dirty="0"/>
          </a:p>
          <a:p>
            <a:r>
              <a:rPr lang="vi-VN" sz="3200" dirty="0"/>
              <a:t>Salvador Dali</a:t>
            </a:r>
            <a:endParaRPr lang="en-US" sz="32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142184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0"/>
            <a:ext cx="81534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838200"/>
            <a:ext cx="3810000" cy="4800600"/>
          </a:xfrm>
        </p:spPr>
        <p:txBody>
          <a:bodyPr>
            <a:noAutofit/>
          </a:bodyPr>
          <a:lstStyle/>
          <a:p>
            <a:pPr algn="just"/>
            <a:r>
              <a:rPr lang="vi-VN" sz="3200" dirty="0"/>
              <a:t>“Copilăria este o lume de miracole şi de uimire a creaţiei scăldate în lumină, ieşind din întuneric, nespus de nouă şi proaspătă şi uluitoare.”</a:t>
            </a:r>
            <a:endParaRPr lang="en-US" sz="3200" dirty="0"/>
          </a:p>
          <a:p>
            <a:pPr algn="just"/>
            <a:endParaRPr lang="en-US" sz="2800" i="1" dirty="0"/>
          </a:p>
          <a:p>
            <a:pPr algn="just"/>
            <a:r>
              <a:rPr lang="vi-VN" sz="2800" i="1" dirty="0"/>
              <a:t> </a:t>
            </a:r>
            <a:r>
              <a:rPr lang="vi-VN" sz="2400" dirty="0"/>
              <a:t>Eugene Ionesco</a:t>
            </a:r>
            <a:endParaRPr lang="en-US" sz="24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318685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55920"/>
            <a:ext cx="8382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990600"/>
            <a:ext cx="3810000" cy="4800600"/>
          </a:xfrm>
        </p:spPr>
        <p:txBody>
          <a:bodyPr>
            <a:noAutofit/>
          </a:bodyPr>
          <a:lstStyle/>
          <a:p>
            <a:pPr algn="just"/>
            <a:r>
              <a:rPr lang="en-US" sz="3600" dirty="0"/>
              <a:t>         </a:t>
            </a:r>
            <a:r>
              <a:rPr lang="vi-VN" sz="3600" dirty="0"/>
              <a:t>“Copil</a:t>
            </a:r>
            <a:r>
              <a:rPr lang="ro-RO" sz="3600" dirty="0"/>
              <a:t>ă</a:t>
            </a:r>
            <a:r>
              <a:rPr lang="vi-VN" sz="3600" dirty="0"/>
              <a:t>ria</a:t>
            </a:r>
            <a:r>
              <a:rPr lang="en-US" sz="3600" dirty="0"/>
              <a:t> </a:t>
            </a:r>
            <a:r>
              <a:rPr lang="vi-VN" sz="3600" dirty="0"/>
              <a:t>se termin</a:t>
            </a:r>
            <a:r>
              <a:rPr lang="ro-RO" sz="3600" dirty="0"/>
              <a:t>ă</a:t>
            </a:r>
            <a:r>
              <a:rPr lang="en-US" sz="3600" dirty="0"/>
              <a:t> </a:t>
            </a:r>
            <a:r>
              <a:rPr lang="vi-VN" sz="3600" dirty="0"/>
              <a:t>atunci </a:t>
            </a:r>
            <a:r>
              <a:rPr lang="en-US" sz="3600" dirty="0"/>
              <a:t>    </a:t>
            </a:r>
          </a:p>
          <a:p>
            <a:pPr algn="just"/>
            <a:r>
              <a:rPr lang="en-US" sz="3600" dirty="0"/>
              <a:t>       </a:t>
            </a:r>
            <a:r>
              <a:rPr lang="vi-VN" sz="3600" dirty="0"/>
              <a:t>c</a:t>
            </a:r>
            <a:r>
              <a:rPr lang="ro-RO" sz="3600" dirty="0"/>
              <a:t>â</a:t>
            </a:r>
            <a:r>
              <a:rPr lang="vi-VN" sz="3600" dirty="0"/>
              <a:t>nd</a:t>
            </a:r>
            <a:r>
              <a:rPr lang="en-US" sz="3600" dirty="0"/>
              <a:t> </a:t>
            </a:r>
            <a:r>
              <a:rPr lang="vi-VN" sz="3600" dirty="0"/>
              <a:t>lucrurile </a:t>
            </a:r>
            <a:r>
              <a:rPr lang="en-US" sz="3600" dirty="0"/>
              <a:t> </a:t>
            </a:r>
          </a:p>
          <a:p>
            <a:pPr algn="just"/>
            <a:r>
              <a:rPr lang="en-US" sz="3600" dirty="0"/>
              <a:t>           </a:t>
            </a:r>
            <a:r>
              <a:rPr lang="ro-RO" sz="3600" dirty="0"/>
              <a:t>î</a:t>
            </a:r>
            <a:r>
              <a:rPr lang="vi-VN" sz="3600" dirty="0"/>
              <a:t>nceteaz</a:t>
            </a:r>
            <a:r>
              <a:rPr lang="ro-RO" sz="3600" dirty="0"/>
              <a:t>ă</a:t>
            </a:r>
            <a:r>
              <a:rPr lang="vi-VN" sz="3600" dirty="0"/>
              <a:t> </a:t>
            </a:r>
            <a:r>
              <a:rPr lang="ro-RO" sz="3600" dirty="0"/>
              <a:t> </a:t>
            </a:r>
            <a:r>
              <a:rPr lang="vi-VN" sz="3600" dirty="0"/>
              <a:t>s</a:t>
            </a:r>
            <a:r>
              <a:rPr lang="ro-RO" sz="3600" dirty="0"/>
              <a:t>ă</a:t>
            </a:r>
            <a:r>
              <a:rPr lang="vi-VN" sz="3600" dirty="0"/>
              <a:t> ne mai mire.”</a:t>
            </a:r>
            <a:endParaRPr lang="en-US" sz="3600" dirty="0"/>
          </a:p>
          <a:p>
            <a:pPr algn="just"/>
            <a:endParaRPr lang="en-US" sz="3600" b="1" i="1" dirty="0"/>
          </a:p>
          <a:p>
            <a:pPr algn="just"/>
            <a:r>
              <a:rPr lang="vi-VN" sz="3600" b="1" i="1" dirty="0"/>
              <a:t> </a:t>
            </a:r>
            <a:r>
              <a:rPr lang="vi-VN" sz="3600" dirty="0"/>
              <a:t>Eugene Ionesco</a:t>
            </a:r>
            <a:endParaRPr lang="en-US" sz="36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665550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F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10200"/>
            <a:ext cx="5715000" cy="868680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br>
              <a:rPr lang="en-US" dirty="0"/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1447800"/>
            <a:ext cx="3810000" cy="4114800"/>
          </a:xfrm>
        </p:spPr>
        <p:txBody>
          <a:bodyPr>
            <a:noAutofit/>
          </a:bodyPr>
          <a:lstStyle/>
          <a:p>
            <a:r>
              <a:rPr lang="en-US" sz="3600" dirty="0"/>
              <a:t>“</a:t>
            </a:r>
            <a:r>
              <a:rPr lang="en-US" sz="3600" dirty="0" err="1"/>
              <a:t>Dac</a:t>
            </a:r>
            <a:r>
              <a:rPr lang="ro-RO" sz="3600" dirty="0"/>
              <a:t>ă</a:t>
            </a:r>
            <a:r>
              <a:rPr lang="en-US" sz="3600" dirty="0"/>
              <a:t> p</a:t>
            </a:r>
            <a:r>
              <a:rPr lang="ro-RO" sz="3600" dirty="0"/>
              <a:t>ă</a:t>
            </a:r>
            <a:r>
              <a:rPr lang="en-US" sz="3600" dirty="0" err="1"/>
              <a:t>strezi</a:t>
            </a:r>
            <a:r>
              <a:rPr lang="en-US" sz="3600" dirty="0"/>
              <a:t> </a:t>
            </a:r>
            <a:r>
              <a:rPr lang="ro-RO" sz="3600" dirty="0"/>
              <a:t> </a:t>
            </a:r>
          </a:p>
          <a:p>
            <a:r>
              <a:rPr lang="ro-RO" sz="3600" dirty="0"/>
              <a:t>    </a:t>
            </a:r>
            <a:r>
              <a:rPr lang="en-US" sz="3600" dirty="0" err="1"/>
              <a:t>copil</a:t>
            </a:r>
            <a:r>
              <a:rPr lang="ro-RO" sz="3600" dirty="0"/>
              <a:t>ă</a:t>
            </a:r>
            <a:r>
              <a:rPr lang="en-US" sz="3600" dirty="0" err="1"/>
              <a:t>ria</a:t>
            </a:r>
            <a:r>
              <a:rPr lang="en-US" sz="3600" dirty="0"/>
              <a:t> </a:t>
            </a:r>
            <a:endParaRPr lang="ro-RO" sz="3600" dirty="0"/>
          </a:p>
          <a:p>
            <a:r>
              <a:rPr lang="en-US" sz="3600" dirty="0" err="1"/>
              <a:t>mereu</a:t>
            </a:r>
            <a:r>
              <a:rPr lang="en-US" sz="3600" dirty="0"/>
              <a:t> cu tine, </a:t>
            </a:r>
            <a:endParaRPr lang="ro-RO" sz="3600" dirty="0"/>
          </a:p>
          <a:p>
            <a:r>
              <a:rPr lang="ro-RO" sz="3600" dirty="0"/>
              <a:t>  </a:t>
            </a:r>
            <a:r>
              <a:rPr lang="en-US" sz="3600" dirty="0"/>
              <a:t>nu </a:t>
            </a:r>
            <a:r>
              <a:rPr lang="en-US" sz="3600" dirty="0" err="1"/>
              <a:t>vei</a:t>
            </a:r>
            <a:r>
              <a:rPr lang="en-US" sz="3600" dirty="0"/>
              <a:t> </a:t>
            </a:r>
            <a:r>
              <a:rPr lang="ro-RO" sz="3600" dirty="0"/>
              <a:t>î</a:t>
            </a:r>
            <a:r>
              <a:rPr lang="en-US" sz="3600" dirty="0" err="1"/>
              <a:t>mb</a:t>
            </a:r>
            <a:r>
              <a:rPr lang="ro-RO" sz="3600" dirty="0"/>
              <a:t>ă</a:t>
            </a:r>
            <a:r>
              <a:rPr lang="en-US" sz="3600" dirty="0" err="1"/>
              <a:t>tr</a:t>
            </a:r>
            <a:r>
              <a:rPr lang="ro-RO" sz="3600" dirty="0"/>
              <a:t>â</a:t>
            </a:r>
            <a:r>
              <a:rPr lang="en-US" sz="3600" dirty="0" err="1"/>
              <a:t>ni</a:t>
            </a:r>
            <a:r>
              <a:rPr lang="en-US" sz="3600" dirty="0"/>
              <a:t> </a:t>
            </a:r>
            <a:r>
              <a:rPr lang="ro-RO" sz="3600" dirty="0"/>
              <a:t>  </a:t>
            </a:r>
          </a:p>
          <a:p>
            <a:r>
              <a:rPr lang="ro-RO" sz="3600" dirty="0"/>
              <a:t>   </a:t>
            </a:r>
            <a:r>
              <a:rPr lang="en-US" sz="3600" dirty="0" err="1"/>
              <a:t>nicioadat</a:t>
            </a:r>
            <a:r>
              <a:rPr lang="ro-RO" sz="3600" dirty="0"/>
              <a:t>ă</a:t>
            </a:r>
            <a:r>
              <a:rPr lang="en-US" sz="3600" dirty="0"/>
              <a:t>!”     </a:t>
            </a:r>
            <a:endParaRPr lang="ro-RO" sz="3600" dirty="0"/>
          </a:p>
          <a:p>
            <a:endParaRPr lang="ro-RO" sz="3600" dirty="0"/>
          </a:p>
          <a:p>
            <a:r>
              <a:rPr lang="en-US" sz="3600" dirty="0"/>
              <a:t>Tom Stoppard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19629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55920"/>
            <a:ext cx="83058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533400"/>
            <a:ext cx="3810000" cy="5334000"/>
          </a:xfrm>
        </p:spPr>
        <p:txBody>
          <a:bodyPr>
            <a:noAutofit/>
          </a:bodyPr>
          <a:lstStyle/>
          <a:p>
            <a:r>
              <a:rPr lang="ro-RO" sz="2800" dirty="0"/>
              <a:t>       </a:t>
            </a:r>
            <a:r>
              <a:rPr lang="en-US" sz="2800" dirty="0"/>
              <a:t>“Un </a:t>
            </a:r>
            <a:r>
              <a:rPr lang="en-US" sz="2800" dirty="0" err="1"/>
              <a:t>copil</a:t>
            </a:r>
            <a:r>
              <a:rPr lang="en-US" sz="2800" dirty="0"/>
              <a:t> </a:t>
            </a:r>
            <a:r>
              <a:rPr lang="en-US" sz="2800" dirty="0" err="1"/>
              <a:t>poate</a:t>
            </a:r>
            <a:r>
              <a:rPr lang="en-US" sz="2800" dirty="0"/>
              <a:t> </a:t>
            </a:r>
            <a:endParaRPr lang="ro-RO" sz="2800" dirty="0"/>
          </a:p>
          <a:p>
            <a:r>
              <a:rPr lang="en-US" sz="2800" dirty="0"/>
              <a:t>s</a:t>
            </a:r>
            <a:r>
              <a:rPr lang="ro-RO" sz="2800" dirty="0"/>
              <a:t>ă</a:t>
            </a:r>
            <a:r>
              <a:rPr lang="en-US" sz="2800" dirty="0"/>
              <a:t> </a:t>
            </a:r>
            <a:r>
              <a:rPr lang="ro-RO" sz="2800" dirty="0"/>
              <a:t>î</a:t>
            </a:r>
            <a:r>
              <a:rPr lang="en-US" sz="2800" dirty="0" err="1"/>
              <a:t>nve</a:t>
            </a:r>
            <a:r>
              <a:rPr lang="ro-RO" sz="2800" dirty="0"/>
              <a:t>ț</a:t>
            </a:r>
            <a:r>
              <a:rPr lang="en-US" sz="2800" dirty="0"/>
              <a:t>e </a:t>
            </a:r>
            <a:r>
              <a:rPr lang="en-US" sz="2800" dirty="0" err="1"/>
              <a:t>oric</a:t>
            </a:r>
            <a:r>
              <a:rPr lang="ro-RO" sz="2800" dirty="0"/>
              <a:t>â</a:t>
            </a:r>
            <a:r>
              <a:rPr lang="en-US" sz="2800" dirty="0" err="1"/>
              <a:t>nd</a:t>
            </a:r>
            <a:endParaRPr lang="ro-RO" sz="2800" dirty="0"/>
          </a:p>
          <a:p>
            <a:r>
              <a:rPr lang="en-US" sz="2800" dirty="0"/>
              <a:t> un adult</a:t>
            </a:r>
            <a:r>
              <a:rPr lang="ro-RO" sz="2800" dirty="0"/>
              <a:t>,</a:t>
            </a:r>
            <a:r>
              <a:rPr lang="en-US" sz="2800" dirty="0"/>
              <a:t> </a:t>
            </a:r>
            <a:r>
              <a:rPr lang="en-US" sz="2800" dirty="0" err="1"/>
              <a:t>trei</a:t>
            </a:r>
            <a:r>
              <a:rPr lang="en-US" sz="2800" dirty="0"/>
              <a:t> </a:t>
            </a:r>
            <a:r>
              <a:rPr lang="en-US" sz="2800" dirty="0" err="1"/>
              <a:t>lucruri</a:t>
            </a:r>
            <a:r>
              <a:rPr lang="en-US" sz="2800" dirty="0"/>
              <a:t>: cum s</a:t>
            </a:r>
            <a:r>
              <a:rPr lang="ro-RO" sz="2800" dirty="0"/>
              <a:t>ă</a:t>
            </a:r>
            <a:r>
              <a:rPr lang="en-US" sz="2800" dirty="0"/>
              <a:t> fie </a:t>
            </a:r>
            <a:r>
              <a:rPr lang="en-US" sz="2800" dirty="0" err="1"/>
              <a:t>mul</a:t>
            </a:r>
            <a:r>
              <a:rPr lang="ro-RO" sz="2800" dirty="0"/>
              <a:t>ț</a:t>
            </a:r>
            <a:r>
              <a:rPr lang="en-US" sz="2800" dirty="0" err="1"/>
              <a:t>umit</a:t>
            </a:r>
            <a:r>
              <a:rPr lang="en-US" sz="2800" dirty="0"/>
              <a:t> </a:t>
            </a:r>
            <a:r>
              <a:rPr lang="ro-RO" sz="2800" dirty="0"/>
              <a:t> </a:t>
            </a:r>
          </a:p>
          <a:p>
            <a:r>
              <a:rPr lang="ro-RO" sz="2800" dirty="0"/>
              <a:t>         </a:t>
            </a:r>
            <a:r>
              <a:rPr lang="en-US" sz="2800" dirty="0"/>
              <a:t>f</a:t>
            </a:r>
            <a:r>
              <a:rPr lang="ro-RO" sz="2800" dirty="0"/>
              <a:t>ă</a:t>
            </a:r>
            <a:r>
              <a:rPr lang="en-US" sz="2800" dirty="0"/>
              <a:t>r</a:t>
            </a:r>
            <a:r>
              <a:rPr lang="ro-RO" sz="2800" dirty="0"/>
              <a:t>ă</a:t>
            </a:r>
            <a:r>
              <a:rPr lang="en-US" sz="2800" dirty="0"/>
              <a:t> </a:t>
            </a:r>
            <a:r>
              <a:rPr lang="en-US" sz="2800" dirty="0" err="1"/>
              <a:t>motiv</a:t>
            </a:r>
            <a:r>
              <a:rPr lang="en-US" sz="2800" dirty="0"/>
              <a:t>,</a:t>
            </a:r>
            <a:endParaRPr lang="ro-RO" sz="2800" dirty="0"/>
          </a:p>
          <a:p>
            <a:r>
              <a:rPr lang="en-US" sz="2800" dirty="0"/>
              <a:t> cum s</a:t>
            </a:r>
            <a:r>
              <a:rPr lang="ro-RO" sz="2800" dirty="0"/>
              <a:t>ă</a:t>
            </a:r>
            <a:r>
              <a:rPr lang="en-US" sz="2800" dirty="0"/>
              <a:t> nu </a:t>
            </a:r>
            <a:r>
              <a:rPr lang="en-US" sz="2800" dirty="0" err="1"/>
              <a:t>stai</a:t>
            </a:r>
            <a:r>
              <a:rPr lang="en-US" sz="2800" dirty="0"/>
              <a:t> </a:t>
            </a:r>
            <a:r>
              <a:rPr lang="en-US" sz="2800" dirty="0" err="1"/>
              <a:t>locului</a:t>
            </a:r>
            <a:r>
              <a:rPr lang="en-US" sz="2800" dirty="0"/>
              <a:t> </a:t>
            </a:r>
            <a:endParaRPr lang="ro-RO" sz="2800" dirty="0"/>
          </a:p>
          <a:p>
            <a:r>
              <a:rPr lang="ro-RO" sz="2800" dirty="0"/>
              <a:t>        </a:t>
            </a:r>
            <a:r>
              <a:rPr lang="en-US" sz="2800" dirty="0" err="1"/>
              <a:t>niciodat</a:t>
            </a:r>
            <a:r>
              <a:rPr lang="ro-RO" sz="2800" dirty="0"/>
              <a:t>ă</a:t>
            </a:r>
            <a:r>
              <a:rPr lang="en-US" sz="2800" dirty="0"/>
              <a:t> </a:t>
            </a:r>
            <a:endParaRPr lang="ro-RO" sz="2800" dirty="0"/>
          </a:p>
          <a:p>
            <a:r>
              <a:rPr lang="ro-RO" sz="2800" dirty="0"/>
              <a:t>ș</a:t>
            </a:r>
            <a:r>
              <a:rPr lang="en-US" sz="2800" dirty="0"/>
              <a:t>i cum s</a:t>
            </a:r>
            <a:r>
              <a:rPr lang="ro-RO" sz="2800" dirty="0"/>
              <a:t>ă</a:t>
            </a:r>
            <a:r>
              <a:rPr lang="en-US" sz="2800" dirty="0"/>
              <a:t> </a:t>
            </a:r>
            <a:r>
              <a:rPr lang="en-US" sz="2800" dirty="0" err="1"/>
              <a:t>cear</a:t>
            </a:r>
            <a:r>
              <a:rPr lang="ro-RO" sz="2800" dirty="0"/>
              <a:t>ă</a:t>
            </a:r>
            <a:r>
              <a:rPr lang="en-US" sz="2800" dirty="0"/>
              <a:t> cu </a:t>
            </a:r>
            <a:r>
              <a:rPr lang="ro-RO" sz="2800" dirty="0"/>
              <a:t> </a:t>
            </a:r>
          </a:p>
          <a:p>
            <a:r>
              <a:rPr lang="ro-RO" sz="2800" dirty="0"/>
              <a:t>       </a:t>
            </a:r>
            <a:r>
              <a:rPr lang="en-US" sz="2800" dirty="0" err="1"/>
              <a:t>insisten</a:t>
            </a:r>
            <a:r>
              <a:rPr lang="ro-RO" sz="2800" dirty="0"/>
              <a:t>ță</a:t>
            </a:r>
            <a:r>
              <a:rPr lang="en-US" sz="2800" dirty="0"/>
              <a:t> </a:t>
            </a:r>
            <a:endParaRPr lang="ro-RO" sz="2800" dirty="0"/>
          </a:p>
          <a:p>
            <a:r>
              <a:rPr lang="en-US" sz="2800" dirty="0" err="1"/>
              <a:t>ceea</a:t>
            </a:r>
            <a:r>
              <a:rPr lang="en-US" sz="2800" dirty="0"/>
              <a:t> </a:t>
            </a:r>
            <a:r>
              <a:rPr lang="en-US" sz="2800" dirty="0" err="1"/>
              <a:t>ce</a:t>
            </a:r>
            <a:r>
              <a:rPr lang="en-US" sz="2800" dirty="0"/>
              <a:t> </a:t>
            </a:r>
            <a:r>
              <a:rPr lang="ro-RO" sz="2800" dirty="0"/>
              <a:t>îș</a:t>
            </a:r>
            <a:r>
              <a:rPr lang="en-US" sz="2800" dirty="0"/>
              <a:t>i </a:t>
            </a:r>
            <a:r>
              <a:rPr lang="en-US" sz="2800" dirty="0" err="1"/>
              <a:t>dore</a:t>
            </a:r>
            <a:r>
              <a:rPr lang="ro-RO" sz="2800" dirty="0"/>
              <a:t>ș</a:t>
            </a:r>
            <a:r>
              <a:rPr lang="en-US" sz="2800" dirty="0" err="1"/>
              <a:t>te</a:t>
            </a:r>
            <a:r>
              <a:rPr lang="en-US" sz="2800" dirty="0"/>
              <a:t>.” </a:t>
            </a:r>
            <a:endParaRPr lang="ro-RO" sz="2800" dirty="0"/>
          </a:p>
          <a:p>
            <a:endParaRPr lang="ro-RO" sz="2800" dirty="0"/>
          </a:p>
          <a:p>
            <a:r>
              <a:rPr lang="en-US" sz="2800" dirty="0"/>
              <a:t> Paulo Coelho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384342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030A0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55920"/>
            <a:ext cx="8382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914400"/>
            <a:ext cx="3810000" cy="4191000"/>
          </a:xfrm>
        </p:spPr>
        <p:txBody>
          <a:bodyPr>
            <a:noAutofit/>
          </a:bodyPr>
          <a:lstStyle/>
          <a:p>
            <a:r>
              <a:rPr lang="en-US" sz="4000" dirty="0"/>
              <a:t>“</a:t>
            </a:r>
            <a:r>
              <a:rPr lang="en-US" sz="4000" dirty="0" err="1"/>
              <a:t>Copiii</a:t>
            </a:r>
            <a:r>
              <a:rPr lang="en-US" sz="4000" dirty="0"/>
              <a:t> </a:t>
            </a:r>
            <a:endParaRPr lang="ro-RO" sz="4000" dirty="0"/>
          </a:p>
          <a:p>
            <a:r>
              <a:rPr lang="ro-RO" sz="4000" dirty="0"/>
              <a:t>     </a:t>
            </a:r>
            <a:r>
              <a:rPr lang="en-US" sz="4000" dirty="0"/>
              <a:t>g</a:t>
            </a:r>
            <a:r>
              <a:rPr lang="ro-RO" sz="4000" dirty="0"/>
              <a:t>ă</a:t>
            </a:r>
            <a:r>
              <a:rPr lang="en-US" sz="4000" dirty="0" err="1"/>
              <a:t>sesc</a:t>
            </a:r>
            <a:r>
              <a:rPr lang="en-US" sz="4000" dirty="0"/>
              <a:t> </a:t>
            </a:r>
            <a:r>
              <a:rPr lang="en-US" sz="4000" dirty="0" err="1"/>
              <a:t>totul</a:t>
            </a:r>
            <a:r>
              <a:rPr lang="en-US" sz="4000" dirty="0"/>
              <a:t> </a:t>
            </a:r>
            <a:endParaRPr lang="ro-RO" sz="4000" dirty="0"/>
          </a:p>
          <a:p>
            <a:r>
              <a:rPr lang="ro-RO" sz="4000" dirty="0"/>
              <a:t>         î</a:t>
            </a:r>
            <a:r>
              <a:rPr lang="en-US" sz="4000" dirty="0"/>
              <a:t>n </a:t>
            </a:r>
            <a:r>
              <a:rPr lang="en-US" sz="4000" dirty="0" err="1"/>
              <a:t>nimic</a:t>
            </a:r>
            <a:r>
              <a:rPr lang="en-US" sz="4000" dirty="0"/>
              <a:t>, </a:t>
            </a:r>
            <a:r>
              <a:rPr lang="en-US" sz="4000" dirty="0" err="1"/>
              <a:t>oamenii</a:t>
            </a:r>
            <a:r>
              <a:rPr lang="en-US" sz="4000" dirty="0"/>
              <a:t> </a:t>
            </a:r>
            <a:endParaRPr lang="ro-RO" sz="4000" dirty="0"/>
          </a:p>
          <a:p>
            <a:r>
              <a:rPr lang="ro-RO" sz="4000" dirty="0"/>
              <a:t>     </a:t>
            </a:r>
            <a:r>
              <a:rPr lang="en-US" sz="4000" dirty="0"/>
              <a:t>g</a:t>
            </a:r>
            <a:r>
              <a:rPr lang="ro-RO" sz="4000" dirty="0"/>
              <a:t>ă</a:t>
            </a:r>
            <a:r>
              <a:rPr lang="en-US" sz="4000" dirty="0" err="1"/>
              <a:t>sesc</a:t>
            </a:r>
            <a:r>
              <a:rPr lang="en-US" sz="4000" dirty="0"/>
              <a:t> </a:t>
            </a:r>
            <a:r>
              <a:rPr lang="en-US" sz="4000" dirty="0" err="1"/>
              <a:t>nimic</a:t>
            </a:r>
            <a:r>
              <a:rPr lang="en-US" sz="4000" dirty="0"/>
              <a:t> </a:t>
            </a:r>
            <a:r>
              <a:rPr lang="ro-RO" sz="4000" dirty="0"/>
              <a:t>î</a:t>
            </a:r>
            <a:r>
              <a:rPr lang="en-US" sz="4000" dirty="0"/>
              <a:t>n tot.”  </a:t>
            </a:r>
            <a:endParaRPr lang="ro-RO" sz="4000" dirty="0"/>
          </a:p>
          <a:p>
            <a:r>
              <a:rPr lang="en-US" sz="4000" dirty="0"/>
              <a:t>  </a:t>
            </a:r>
            <a:endParaRPr lang="ro-RO" sz="4000" dirty="0"/>
          </a:p>
          <a:p>
            <a:r>
              <a:rPr lang="en-US" sz="3200" dirty="0" err="1"/>
              <a:t>Giacomo</a:t>
            </a:r>
            <a:r>
              <a:rPr lang="en-US" sz="3200" dirty="0"/>
              <a:t> Leopardi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098452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55920"/>
            <a:ext cx="83058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00600" y="609600"/>
            <a:ext cx="4343400" cy="5257800"/>
          </a:xfrm>
        </p:spPr>
        <p:txBody>
          <a:bodyPr>
            <a:noAutofit/>
          </a:bodyPr>
          <a:lstStyle/>
          <a:p>
            <a:r>
              <a:rPr lang="en-US" sz="4000" dirty="0"/>
              <a:t>“</a:t>
            </a:r>
            <a:r>
              <a:rPr lang="en-US" sz="4000" dirty="0" err="1"/>
              <a:t>Secretul</a:t>
            </a:r>
            <a:r>
              <a:rPr lang="en-US" sz="4000" dirty="0"/>
              <a:t> </a:t>
            </a:r>
            <a:endParaRPr lang="ro-RO" sz="4000" dirty="0"/>
          </a:p>
          <a:p>
            <a:r>
              <a:rPr lang="ro-RO" sz="4000" dirty="0"/>
              <a:t>         g</a:t>
            </a:r>
            <a:r>
              <a:rPr lang="en-US" sz="4000" dirty="0" err="1"/>
              <a:t>eniului</a:t>
            </a:r>
            <a:r>
              <a:rPr lang="en-US" sz="4000" dirty="0"/>
              <a:t> </a:t>
            </a:r>
            <a:endParaRPr lang="ro-RO" sz="4000" dirty="0"/>
          </a:p>
          <a:p>
            <a:r>
              <a:rPr lang="ro-RO" sz="4000" dirty="0"/>
              <a:t>  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endParaRPr lang="ro-RO" sz="4000" dirty="0"/>
          </a:p>
          <a:p>
            <a:r>
              <a:rPr lang="ro-RO" sz="4000" dirty="0"/>
              <a:t>      </a:t>
            </a:r>
            <a:r>
              <a:rPr lang="en-US" sz="4000" dirty="0" err="1"/>
              <a:t>transferul</a:t>
            </a:r>
            <a:r>
              <a:rPr lang="en-US" sz="4000" dirty="0"/>
              <a:t> </a:t>
            </a:r>
            <a:r>
              <a:rPr lang="ro-RO" sz="4000" dirty="0"/>
              <a:t>   </a:t>
            </a:r>
          </a:p>
          <a:p>
            <a:r>
              <a:rPr lang="ro-RO" sz="4000" dirty="0"/>
              <a:t>  </a:t>
            </a:r>
            <a:r>
              <a:rPr lang="en-US" sz="4000" dirty="0" err="1"/>
              <a:t>spiritului</a:t>
            </a:r>
            <a:r>
              <a:rPr lang="en-US" sz="4000" dirty="0"/>
              <a:t> </a:t>
            </a:r>
            <a:r>
              <a:rPr lang="ro-RO" sz="4000" dirty="0"/>
              <a:t>   </a:t>
            </a:r>
          </a:p>
          <a:p>
            <a:r>
              <a:rPr lang="ro-RO" sz="4000" dirty="0"/>
              <a:t>           </a:t>
            </a:r>
            <a:r>
              <a:rPr lang="en-US" sz="4000" dirty="0" err="1"/>
              <a:t>copil</a:t>
            </a:r>
            <a:r>
              <a:rPr lang="ro-RO" sz="4000" dirty="0"/>
              <a:t>ă</a:t>
            </a:r>
            <a:r>
              <a:rPr lang="en-US" sz="4000" dirty="0" err="1"/>
              <a:t>riei</a:t>
            </a:r>
            <a:r>
              <a:rPr lang="en-US" sz="4000" dirty="0"/>
              <a:t> </a:t>
            </a:r>
            <a:r>
              <a:rPr lang="ro-RO" sz="4000" dirty="0"/>
              <a:t> </a:t>
            </a:r>
          </a:p>
          <a:p>
            <a:r>
              <a:rPr lang="ro-RO" sz="4000" dirty="0"/>
              <a:t>  î</a:t>
            </a:r>
            <a:r>
              <a:rPr lang="en-US" sz="4000" dirty="0"/>
              <a:t>n</a:t>
            </a:r>
            <a:r>
              <a:rPr lang="ro-RO" sz="4000" dirty="0"/>
              <a:t> ma</a:t>
            </a:r>
            <a:r>
              <a:rPr lang="en-US" sz="4000" dirty="0" err="1"/>
              <a:t>turitate</a:t>
            </a:r>
            <a:r>
              <a:rPr lang="en-US" sz="4000" dirty="0"/>
              <a:t>.”  </a:t>
            </a:r>
            <a:endParaRPr lang="ro-RO" sz="4000" dirty="0"/>
          </a:p>
          <a:p>
            <a:r>
              <a:rPr lang="en-US" sz="4000" dirty="0"/>
              <a:t> </a:t>
            </a:r>
            <a:r>
              <a:rPr lang="en-US" sz="2800" b="1" dirty="0"/>
              <a:t>Thomas Henry Huxley</a:t>
            </a:r>
            <a:endParaRPr lang="ro-RO" sz="1000" b="1" dirty="0"/>
          </a:p>
          <a:p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856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966460"/>
            <a:ext cx="5943600" cy="868680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br>
              <a:rPr lang="en-US" dirty="0"/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953000" y="457200"/>
            <a:ext cx="4038600" cy="51816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“</a:t>
            </a:r>
            <a:r>
              <a:rPr lang="en-US" sz="3600" dirty="0" err="1"/>
              <a:t>Maturizarea</a:t>
            </a:r>
            <a:r>
              <a:rPr lang="en-US" sz="3600" dirty="0"/>
              <a:t> </a:t>
            </a:r>
            <a:r>
              <a:rPr lang="ro-RO" sz="3600" dirty="0"/>
              <a:t>  </a:t>
            </a:r>
          </a:p>
          <a:p>
            <a:pPr algn="ctr"/>
            <a:r>
              <a:rPr lang="en-US" sz="3600" dirty="0" err="1"/>
              <a:t>omului</a:t>
            </a:r>
            <a:r>
              <a:rPr lang="en-US" sz="3600" dirty="0"/>
              <a:t> </a:t>
            </a:r>
            <a:endParaRPr lang="ro-RO" sz="3600" dirty="0"/>
          </a:p>
          <a:p>
            <a:pPr algn="ctr"/>
            <a:r>
              <a:rPr lang="ro-RO" sz="3600" dirty="0"/>
              <a:t>î</a:t>
            </a:r>
            <a:r>
              <a:rPr lang="en-US" sz="3600" dirty="0" err="1"/>
              <a:t>nse</a:t>
            </a:r>
            <a:r>
              <a:rPr lang="ro-RO" sz="3600" dirty="0"/>
              <a:t>a</a:t>
            </a:r>
            <a:r>
              <a:rPr lang="en-US" sz="3600" dirty="0" err="1"/>
              <a:t>mn</a:t>
            </a:r>
            <a:r>
              <a:rPr lang="ro-RO" sz="3600" dirty="0"/>
              <a:t>ă</a:t>
            </a:r>
            <a:r>
              <a:rPr lang="en-US" sz="3600" dirty="0"/>
              <a:t> </a:t>
            </a:r>
            <a:endParaRPr lang="ro-RO" sz="3600" dirty="0"/>
          </a:p>
          <a:p>
            <a:pPr algn="ctr"/>
            <a:r>
              <a:rPr lang="en-US" sz="3600" dirty="0"/>
              <a:t>s</a:t>
            </a:r>
            <a:r>
              <a:rPr lang="ro-RO" sz="3600" dirty="0"/>
              <a:t>ă</a:t>
            </a:r>
            <a:r>
              <a:rPr lang="en-US" sz="3600" dirty="0"/>
              <a:t>-</a:t>
            </a:r>
            <a:r>
              <a:rPr lang="ro-RO" sz="3600" dirty="0" err="1"/>
              <a:t>ș</a:t>
            </a:r>
            <a:r>
              <a:rPr lang="en-US" sz="3600" dirty="0"/>
              <a:t>i rec</a:t>
            </a:r>
            <a:r>
              <a:rPr lang="ro-RO" sz="3600" dirty="0"/>
              <a:t>âș</a:t>
            </a:r>
            <a:r>
              <a:rPr lang="en-US" sz="3600" dirty="0" err="1"/>
              <a:t>tige</a:t>
            </a:r>
            <a:r>
              <a:rPr lang="en-US" sz="3600" dirty="0"/>
              <a:t> </a:t>
            </a:r>
            <a:r>
              <a:rPr lang="en-US" sz="3600" dirty="0" err="1"/>
              <a:t>seriozitatea</a:t>
            </a:r>
            <a:r>
              <a:rPr lang="en-US" sz="3600" dirty="0"/>
              <a:t> </a:t>
            </a:r>
            <a:endParaRPr lang="ro-RO" sz="3600" dirty="0"/>
          </a:p>
          <a:p>
            <a:pPr algn="ctr"/>
            <a:r>
              <a:rPr lang="en-US" sz="3600" dirty="0" err="1"/>
              <a:t>pe</a:t>
            </a:r>
            <a:r>
              <a:rPr lang="en-US" sz="3600" dirty="0"/>
              <a:t> care a </a:t>
            </a:r>
            <a:r>
              <a:rPr lang="en-US" sz="3600" dirty="0" err="1"/>
              <a:t>avut</a:t>
            </a:r>
            <a:r>
              <a:rPr lang="en-US" sz="3600" dirty="0"/>
              <a:t>-o</a:t>
            </a:r>
            <a:endParaRPr lang="ro-RO" sz="3600" dirty="0"/>
          </a:p>
          <a:p>
            <a:pPr algn="ctr"/>
            <a:r>
              <a:rPr lang="en-US" sz="3600" dirty="0"/>
              <a:t> la </a:t>
            </a:r>
            <a:r>
              <a:rPr lang="en-US" sz="3600" dirty="0" err="1"/>
              <a:t>joac</a:t>
            </a:r>
            <a:r>
              <a:rPr lang="ro-RO" sz="3600" dirty="0"/>
              <a:t>ă</a:t>
            </a:r>
            <a:r>
              <a:rPr lang="en-US" sz="3600" dirty="0"/>
              <a:t>, </a:t>
            </a:r>
            <a:endParaRPr lang="ro-RO" sz="3600" dirty="0"/>
          </a:p>
          <a:p>
            <a:pPr algn="ctr"/>
            <a:r>
              <a:rPr lang="en-US" sz="3600" dirty="0" err="1"/>
              <a:t>atunci</a:t>
            </a:r>
            <a:r>
              <a:rPr lang="en-US" sz="3600" dirty="0"/>
              <a:t> </a:t>
            </a:r>
            <a:endParaRPr lang="ro-RO" sz="3600" dirty="0"/>
          </a:p>
          <a:p>
            <a:pPr algn="ctr"/>
            <a:r>
              <a:rPr lang="en-US" sz="3600" dirty="0"/>
              <a:t>c</a:t>
            </a:r>
            <a:r>
              <a:rPr lang="ro-RO" sz="3600" dirty="0"/>
              <a:t>â</a:t>
            </a:r>
            <a:r>
              <a:rPr lang="en-US" sz="3600" dirty="0" err="1"/>
              <a:t>nd</a:t>
            </a:r>
            <a:r>
              <a:rPr lang="en-US" sz="3600" dirty="0"/>
              <a:t> a </a:t>
            </a:r>
            <a:r>
              <a:rPr lang="en-US" sz="3600" dirty="0" err="1"/>
              <a:t>fost</a:t>
            </a:r>
            <a:r>
              <a:rPr lang="en-US" sz="3600" dirty="0"/>
              <a:t> </a:t>
            </a:r>
            <a:r>
              <a:rPr lang="ro-RO" sz="3600" dirty="0"/>
              <a:t>c</a:t>
            </a:r>
            <a:r>
              <a:rPr lang="en-US" sz="3600" dirty="0" err="1"/>
              <a:t>opil</a:t>
            </a:r>
            <a:r>
              <a:rPr lang="en-US" sz="3600" dirty="0"/>
              <a:t>.</a:t>
            </a:r>
            <a:r>
              <a:rPr lang="en-US" sz="3600" i="1" dirty="0"/>
              <a:t>” </a:t>
            </a:r>
          </a:p>
          <a:p>
            <a:pPr algn="ctr"/>
            <a:endParaRPr lang="en-US" sz="900" i="1" dirty="0"/>
          </a:p>
          <a:p>
            <a:pPr algn="ctr"/>
            <a:r>
              <a:rPr lang="en-US" sz="2800" i="1" dirty="0"/>
              <a:t>Friedrich </a:t>
            </a:r>
            <a:r>
              <a:rPr lang="en-US" sz="2800" i="1" dirty="0" err="1"/>
              <a:t>Nietsche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735038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4000">
              <a:srgbClr val="FFFF00"/>
            </a:gs>
            <a:gs pos="32000">
              <a:schemeClr val="bg2">
                <a:lumMod val="60000"/>
                <a:lumOff val="40000"/>
              </a:schemeClr>
            </a:gs>
            <a:gs pos="63000">
              <a:srgbClr val="FBE4AE"/>
            </a:gs>
            <a:gs pos="67000">
              <a:schemeClr val="accent6">
                <a:lumMod val="60000"/>
                <a:lumOff val="40000"/>
              </a:schemeClr>
            </a:gs>
            <a:gs pos="69000">
              <a:schemeClr val="bg2">
                <a:lumMod val="20000"/>
                <a:lumOff val="80000"/>
              </a:schemeClr>
            </a:gs>
            <a:gs pos="82001">
              <a:srgbClr val="FFC000"/>
            </a:gs>
            <a:gs pos="100000">
              <a:srgbClr val="92D0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55920"/>
            <a:ext cx="7620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1524000"/>
            <a:ext cx="4114800" cy="3886200"/>
          </a:xfrm>
        </p:spPr>
        <p:txBody>
          <a:bodyPr>
            <a:noAutofit/>
          </a:bodyPr>
          <a:lstStyle/>
          <a:p>
            <a:pPr algn="ctr"/>
            <a:r>
              <a:rPr lang="it-IT" sz="3600" dirty="0"/>
              <a:t>“Cei mai mul</a:t>
            </a:r>
            <a:r>
              <a:rPr lang="ro-RO" sz="3600" dirty="0"/>
              <a:t>ț</a:t>
            </a:r>
            <a:r>
              <a:rPr lang="it-IT" sz="3600" dirty="0"/>
              <a:t>i oameni </a:t>
            </a:r>
            <a:endParaRPr lang="ro-RO" sz="3600" dirty="0"/>
          </a:p>
          <a:p>
            <a:r>
              <a:rPr lang="it-IT" sz="3600" dirty="0"/>
              <a:t>nu se </a:t>
            </a:r>
            <a:r>
              <a:rPr lang="ro-RO" sz="3600" dirty="0"/>
              <a:t>m</a:t>
            </a:r>
            <a:r>
              <a:rPr lang="it-IT" sz="3600" dirty="0"/>
              <a:t>aturizeaz</a:t>
            </a:r>
            <a:r>
              <a:rPr lang="ro-RO" sz="3600" dirty="0"/>
              <a:t>ă</a:t>
            </a:r>
            <a:r>
              <a:rPr lang="it-IT" sz="3600" dirty="0"/>
              <a:t>, </a:t>
            </a:r>
            <a:r>
              <a:rPr lang="ro-RO" sz="3600" dirty="0"/>
              <a:t> </a:t>
            </a:r>
          </a:p>
          <a:p>
            <a:r>
              <a:rPr lang="ro-RO" sz="3600" dirty="0"/>
              <a:t>    </a:t>
            </a:r>
            <a:r>
              <a:rPr lang="it-IT" sz="3600" dirty="0"/>
              <a:t>ci doar cresc.”  </a:t>
            </a:r>
            <a:endParaRPr lang="ro-RO" sz="3600" dirty="0"/>
          </a:p>
          <a:p>
            <a:pPr algn="just"/>
            <a:endParaRPr lang="ro-RO" sz="4000" dirty="0"/>
          </a:p>
          <a:p>
            <a:pPr algn="just"/>
            <a:r>
              <a:rPr lang="it-IT" sz="4000" dirty="0"/>
              <a:t> </a:t>
            </a:r>
            <a:r>
              <a:rPr lang="it-IT" sz="3200" i="1" dirty="0"/>
              <a:t>Leo Rosten</a:t>
            </a:r>
            <a:endParaRPr lang="en-US" sz="32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747083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0"/>
            <a:ext cx="52578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953000" y="685800"/>
            <a:ext cx="3962400" cy="4953000"/>
          </a:xfrm>
        </p:spPr>
        <p:txBody>
          <a:bodyPr>
            <a:noAutofit/>
          </a:bodyPr>
          <a:lstStyle/>
          <a:p>
            <a:pPr algn="just"/>
            <a:r>
              <a:rPr lang="ro-RO" sz="3200" dirty="0"/>
              <a:t>      </a:t>
            </a:r>
            <a:r>
              <a:rPr lang="en-US" sz="3200" dirty="0"/>
              <a:t>“</a:t>
            </a:r>
            <a:r>
              <a:rPr lang="en-US" sz="3200" dirty="0" err="1"/>
              <a:t>Orice</a:t>
            </a:r>
            <a:r>
              <a:rPr lang="en-US" sz="3200" dirty="0"/>
              <a:t> </a:t>
            </a:r>
            <a:r>
              <a:rPr lang="en-US" sz="3200" dirty="0" err="1"/>
              <a:t>om</a:t>
            </a:r>
            <a:r>
              <a:rPr lang="en-US" sz="3200" dirty="0"/>
              <a:t> </a:t>
            </a:r>
            <a:endParaRPr lang="ro-RO" sz="3200" dirty="0"/>
          </a:p>
          <a:p>
            <a:pPr algn="just"/>
            <a:r>
              <a:rPr lang="en-US" sz="3200" dirty="0"/>
              <a:t>care a </a:t>
            </a:r>
            <a:r>
              <a:rPr lang="ro-RO" sz="3200" dirty="0"/>
              <a:t>reușit </a:t>
            </a:r>
          </a:p>
          <a:p>
            <a:pPr algn="just"/>
            <a:r>
              <a:rPr lang="ro-RO" sz="3200" dirty="0"/>
              <a:t>    să supraviețuiască </a:t>
            </a:r>
            <a:r>
              <a:rPr lang="en-US" sz="3200" dirty="0" err="1"/>
              <a:t>copil</a:t>
            </a:r>
            <a:r>
              <a:rPr lang="ro-RO" sz="3200" dirty="0"/>
              <a:t>ă</a:t>
            </a:r>
            <a:r>
              <a:rPr lang="en-US" sz="3200" dirty="0" err="1"/>
              <a:t>riei</a:t>
            </a:r>
            <a:r>
              <a:rPr lang="en-US" sz="3200" dirty="0"/>
              <a:t> sale, </a:t>
            </a:r>
            <a:endParaRPr lang="ro-RO" sz="3200" dirty="0"/>
          </a:p>
          <a:p>
            <a:pPr algn="just"/>
            <a:r>
              <a:rPr lang="ro-RO" sz="3200" dirty="0"/>
              <a:t>        </a:t>
            </a:r>
            <a:r>
              <a:rPr lang="en-US" sz="3200" dirty="0"/>
              <a:t>are </a:t>
            </a:r>
            <a:r>
              <a:rPr lang="en-US" sz="3200" dirty="0" err="1"/>
              <a:t>suficient</a:t>
            </a:r>
            <a:r>
              <a:rPr lang="ro-RO" sz="3200" dirty="0"/>
              <a:t>ă</a:t>
            </a:r>
            <a:r>
              <a:rPr lang="en-US" sz="3200" dirty="0"/>
              <a:t> </a:t>
            </a:r>
            <a:r>
              <a:rPr lang="en-US" sz="3200" dirty="0" err="1"/>
              <a:t>informa</a:t>
            </a:r>
            <a:r>
              <a:rPr lang="ro-RO" sz="3200" dirty="0"/>
              <a:t>ț</a:t>
            </a:r>
            <a:r>
              <a:rPr lang="en-US" sz="3200" dirty="0" err="1"/>
              <a:t>ie</a:t>
            </a:r>
            <a:r>
              <a:rPr lang="en-US" sz="3200" dirty="0"/>
              <a:t> </a:t>
            </a:r>
            <a:endParaRPr lang="ro-RO" sz="3200" dirty="0"/>
          </a:p>
          <a:p>
            <a:pPr algn="just"/>
            <a:r>
              <a:rPr lang="ro-RO" sz="3200" dirty="0"/>
              <a:t>        </a:t>
            </a:r>
            <a:r>
              <a:rPr lang="en-US" sz="3200" dirty="0" err="1"/>
              <a:t>despre</a:t>
            </a:r>
            <a:r>
              <a:rPr lang="en-US" sz="3200" dirty="0"/>
              <a:t> via</a:t>
            </a:r>
            <a:r>
              <a:rPr lang="ro-RO" sz="3200" dirty="0"/>
              <a:t>ță</a:t>
            </a:r>
          </a:p>
          <a:p>
            <a:pPr algn="just"/>
            <a:r>
              <a:rPr lang="en-US" sz="3200" dirty="0"/>
              <a:t> </a:t>
            </a:r>
            <a:r>
              <a:rPr lang="en-US" sz="3200" dirty="0" err="1"/>
              <a:t>pentru</a:t>
            </a:r>
            <a:r>
              <a:rPr lang="en-US" sz="3200" dirty="0"/>
              <a:t> tot </a:t>
            </a:r>
            <a:r>
              <a:rPr lang="en-US" sz="3200" dirty="0" err="1"/>
              <a:t>restul</a:t>
            </a:r>
            <a:r>
              <a:rPr lang="en-US" sz="3200" dirty="0"/>
              <a:t> </a:t>
            </a:r>
            <a:r>
              <a:rPr lang="ro-RO" sz="3200" dirty="0"/>
              <a:t>  </a:t>
            </a:r>
          </a:p>
          <a:p>
            <a:pPr algn="just"/>
            <a:r>
              <a:rPr lang="ro-RO" sz="3200" dirty="0"/>
              <a:t>    </a:t>
            </a:r>
            <a:r>
              <a:rPr lang="en-US" sz="3200" dirty="0" err="1"/>
              <a:t>zilelor</a:t>
            </a:r>
            <a:r>
              <a:rPr lang="en-US" sz="3200" dirty="0"/>
              <a:t> sale.”  </a:t>
            </a:r>
            <a:endParaRPr lang="ro-RO" sz="3200" dirty="0"/>
          </a:p>
          <a:p>
            <a:pPr algn="just"/>
            <a:r>
              <a:rPr lang="en-US" sz="3200" dirty="0"/>
              <a:t> </a:t>
            </a:r>
            <a:r>
              <a:rPr lang="en-US" sz="3200" i="1" dirty="0"/>
              <a:t> </a:t>
            </a:r>
            <a:r>
              <a:rPr lang="en-US" sz="2400" b="1" dirty="0"/>
              <a:t>Flannery O’Connor</a:t>
            </a:r>
            <a:endParaRPr lang="en-US" sz="24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551873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40000"/>
                <a:lumOff val="60000"/>
              </a:schemeClr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55920"/>
            <a:ext cx="82296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1295400"/>
            <a:ext cx="3962400" cy="3200400"/>
          </a:xfrm>
        </p:spPr>
        <p:txBody>
          <a:bodyPr>
            <a:noAutofit/>
          </a:bodyPr>
          <a:lstStyle/>
          <a:p>
            <a:r>
              <a:rPr lang="ro-RO" sz="3200" dirty="0"/>
              <a:t>„Cât de misterios </a:t>
            </a:r>
          </a:p>
          <a:p>
            <a:r>
              <a:rPr lang="ro-RO" sz="3200" dirty="0"/>
              <a:t> e totul pentru oamenii bătrâni </a:t>
            </a:r>
          </a:p>
          <a:p>
            <a:r>
              <a:rPr lang="ro-RO" sz="3200" dirty="0"/>
              <a:t>și cât de limpede </a:t>
            </a:r>
          </a:p>
          <a:p>
            <a:r>
              <a:rPr lang="ro-RO" sz="3200" dirty="0"/>
              <a:t>e totul pentru copii</a:t>
            </a:r>
            <a:r>
              <a:rPr lang="vi-VN" sz="3200" dirty="0"/>
              <a:t>.”</a:t>
            </a:r>
            <a:endParaRPr lang="ro-RO" sz="3200" dirty="0"/>
          </a:p>
          <a:p>
            <a:endParaRPr lang="ro-RO" sz="3200" dirty="0"/>
          </a:p>
          <a:p>
            <a:r>
              <a:rPr lang="vi-VN" sz="3200" dirty="0"/>
              <a:t> </a:t>
            </a:r>
            <a:endParaRPr lang="ro-RO" sz="3200" dirty="0"/>
          </a:p>
          <a:p>
            <a:r>
              <a:rPr lang="ro-RO" sz="2800" dirty="0"/>
              <a:t>Lev Nicolaevici Tolstoi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141696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55920"/>
            <a:ext cx="8382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1447800"/>
            <a:ext cx="3810000" cy="4267200"/>
          </a:xfrm>
        </p:spPr>
        <p:txBody>
          <a:bodyPr>
            <a:noAutofit/>
          </a:bodyPr>
          <a:lstStyle/>
          <a:p>
            <a:r>
              <a:rPr lang="it-IT" sz="3600" dirty="0"/>
              <a:t>“Astfel, ca un foc uitat, copil</a:t>
            </a:r>
            <a:r>
              <a:rPr lang="ro-RO" sz="3600" dirty="0"/>
              <a:t>ă</a:t>
            </a:r>
            <a:r>
              <a:rPr lang="it-IT" sz="3600" dirty="0"/>
              <a:t>ria </a:t>
            </a:r>
            <a:endParaRPr lang="ro-RO" sz="3600" dirty="0"/>
          </a:p>
          <a:p>
            <a:r>
              <a:rPr lang="it-IT" sz="3600" dirty="0"/>
              <a:t>se poate aprinde din nou, oric</a:t>
            </a:r>
            <a:r>
              <a:rPr lang="ro-RO" sz="3600" dirty="0"/>
              <a:t>â</a:t>
            </a:r>
            <a:r>
              <a:rPr lang="it-IT" sz="3600" dirty="0"/>
              <a:t>nd, </a:t>
            </a:r>
            <a:r>
              <a:rPr lang="ro-RO" sz="3600" dirty="0"/>
              <a:t>î</a:t>
            </a:r>
            <a:r>
              <a:rPr lang="it-IT" sz="3600" dirty="0"/>
              <a:t>n noi.”   </a:t>
            </a:r>
            <a:endParaRPr lang="ro-RO" sz="3600" dirty="0"/>
          </a:p>
          <a:p>
            <a:endParaRPr lang="ro-RO" sz="3600" b="1" dirty="0"/>
          </a:p>
          <a:p>
            <a:r>
              <a:rPr lang="it-IT" sz="2800" b="1" dirty="0"/>
              <a:t>Gaston Bachelard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62326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0000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55920"/>
            <a:ext cx="5334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1447800"/>
            <a:ext cx="3810000" cy="472440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     “</a:t>
            </a:r>
            <a:r>
              <a:rPr lang="en-US" sz="3200" dirty="0" err="1"/>
              <a:t>Copil</a:t>
            </a:r>
            <a:r>
              <a:rPr lang="ro-RO" sz="3200" dirty="0"/>
              <a:t>ă</a:t>
            </a:r>
            <a:r>
              <a:rPr lang="en-US" sz="3200" dirty="0" err="1"/>
              <a:t>ria</a:t>
            </a:r>
            <a:r>
              <a:rPr lang="en-US" sz="3200" dirty="0"/>
              <a:t> </a:t>
            </a:r>
          </a:p>
          <a:p>
            <a:pPr algn="just"/>
            <a:r>
              <a:rPr lang="en-US" sz="3200" dirty="0" err="1"/>
              <a:t>dureaz</a:t>
            </a:r>
            <a:r>
              <a:rPr lang="ro-RO" sz="3200" dirty="0"/>
              <a:t>ă</a:t>
            </a:r>
            <a:r>
              <a:rPr lang="en-US" sz="3200" dirty="0"/>
              <a:t> </a:t>
            </a:r>
            <a:r>
              <a:rPr lang="en-US" sz="3200" dirty="0" err="1"/>
              <a:t>toat</a:t>
            </a:r>
            <a:r>
              <a:rPr lang="ro-RO" sz="3200" dirty="0"/>
              <a:t>ă</a:t>
            </a:r>
            <a:r>
              <a:rPr lang="en-US" sz="3200" dirty="0"/>
              <a:t> via</a:t>
            </a:r>
            <a:r>
              <a:rPr lang="ro-RO" sz="3200" dirty="0"/>
              <a:t>ț</a:t>
            </a:r>
            <a:r>
              <a:rPr lang="en-US" sz="3200" dirty="0"/>
              <a:t>a. </a:t>
            </a:r>
            <a:r>
              <a:rPr lang="en-US" sz="3200" dirty="0" err="1"/>
              <a:t>Ea</a:t>
            </a:r>
            <a:r>
              <a:rPr lang="en-US" sz="3200" dirty="0"/>
              <a:t> se </a:t>
            </a:r>
            <a:r>
              <a:rPr lang="ro-RO" sz="3200" dirty="0" err="1"/>
              <a:t>î</a:t>
            </a:r>
            <a:r>
              <a:rPr lang="en-US" sz="3200" dirty="0" err="1"/>
              <a:t>ntoarce</a:t>
            </a:r>
            <a:r>
              <a:rPr lang="en-US" sz="3200" dirty="0"/>
              <a:t>  </a:t>
            </a:r>
          </a:p>
          <a:p>
            <a:pPr algn="just"/>
            <a:r>
              <a:rPr lang="en-US" sz="3200" dirty="0"/>
              <a:t>        </a:t>
            </a:r>
            <a:r>
              <a:rPr lang="en-US" sz="3200" dirty="0" err="1"/>
              <a:t>mereu</a:t>
            </a:r>
            <a:r>
              <a:rPr lang="en-US" sz="3200" dirty="0"/>
              <a:t> </a:t>
            </a:r>
          </a:p>
          <a:p>
            <a:pPr algn="just"/>
            <a:r>
              <a:rPr lang="en-US" sz="3200" dirty="0" err="1"/>
              <a:t>pentru</a:t>
            </a:r>
            <a:r>
              <a:rPr lang="en-US" sz="3200" dirty="0"/>
              <a:t> a </a:t>
            </a:r>
            <a:r>
              <a:rPr lang="ro-RO" sz="3200" dirty="0"/>
              <a:t>î</a:t>
            </a:r>
            <a:r>
              <a:rPr lang="en-US" sz="3200" dirty="0" err="1"/>
              <a:t>nsufle</a:t>
            </a:r>
            <a:r>
              <a:rPr lang="ro-RO" sz="3200" dirty="0"/>
              <a:t>ț</a:t>
            </a:r>
            <a:r>
              <a:rPr lang="en-US" sz="3200" dirty="0"/>
              <a:t>i sec</a:t>
            </a:r>
            <a:r>
              <a:rPr lang="ro-RO" sz="3200" dirty="0"/>
              <a:t>ț</a:t>
            </a:r>
            <a:r>
              <a:rPr lang="en-US" sz="3200" dirty="0" err="1"/>
              <a:t>iuni</a:t>
            </a:r>
            <a:r>
              <a:rPr lang="en-US" sz="3200" dirty="0"/>
              <a:t> </a:t>
            </a:r>
            <a:r>
              <a:rPr lang="en-US" sz="3200" dirty="0" err="1"/>
              <a:t>mari</a:t>
            </a:r>
            <a:r>
              <a:rPr lang="en-US" sz="3200" dirty="0"/>
              <a:t> </a:t>
            </a:r>
          </a:p>
          <a:p>
            <a:pPr algn="just"/>
            <a:r>
              <a:rPr lang="en-US" sz="3200" dirty="0"/>
              <a:t>      ale vie</a:t>
            </a:r>
            <a:r>
              <a:rPr lang="ro-RO" sz="3200" dirty="0"/>
              <a:t>ț</a:t>
            </a:r>
            <a:r>
              <a:rPr lang="en-US" sz="3200" dirty="0"/>
              <a:t>ii</a:t>
            </a:r>
          </a:p>
          <a:p>
            <a:pPr algn="just"/>
            <a:r>
              <a:rPr lang="en-US" sz="3200" dirty="0"/>
              <a:t>             de adult.”   </a:t>
            </a:r>
            <a:endParaRPr lang="ro-RO" sz="3200" dirty="0"/>
          </a:p>
          <a:p>
            <a:pPr algn="just"/>
            <a:endParaRPr lang="ro-RO" sz="900" b="1" dirty="0"/>
          </a:p>
          <a:p>
            <a:pPr algn="just"/>
            <a:r>
              <a:rPr lang="en-US" sz="2800" b="1" dirty="0"/>
              <a:t>Gaston </a:t>
            </a:r>
            <a:r>
              <a:rPr lang="en-US" sz="2800" b="1" dirty="0" err="1"/>
              <a:t>Bachelard</a:t>
            </a:r>
            <a:r>
              <a:rPr lang="en-US" sz="2800" b="1" dirty="0"/>
              <a:t> 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267600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70C0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55920"/>
            <a:ext cx="4953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00600" y="762000"/>
            <a:ext cx="4191000" cy="4800600"/>
          </a:xfrm>
        </p:spPr>
        <p:txBody>
          <a:bodyPr>
            <a:noAutofit/>
          </a:bodyPr>
          <a:lstStyle/>
          <a:p>
            <a:r>
              <a:rPr lang="vi-VN" sz="3600" dirty="0"/>
              <a:t>“</a:t>
            </a:r>
            <a:r>
              <a:rPr lang="vi-VN" sz="4000" dirty="0"/>
              <a:t>Copilăria</a:t>
            </a:r>
            <a:endParaRPr lang="ro-RO" sz="4000" dirty="0"/>
          </a:p>
          <a:p>
            <a:r>
              <a:rPr lang="vi-VN" sz="4000" dirty="0"/>
              <a:t> </a:t>
            </a:r>
            <a:r>
              <a:rPr lang="ro-RO" sz="4000" dirty="0"/>
              <a:t>        </a:t>
            </a:r>
            <a:r>
              <a:rPr lang="vi-VN" sz="4000" dirty="0"/>
              <a:t>este locul </a:t>
            </a:r>
            <a:r>
              <a:rPr lang="ro-RO" sz="4000" dirty="0"/>
              <a:t>  </a:t>
            </a:r>
          </a:p>
          <a:p>
            <a:r>
              <a:rPr lang="ro-RO" sz="4000" dirty="0"/>
              <a:t>  </a:t>
            </a:r>
            <a:r>
              <a:rPr lang="vi-VN" sz="4000" dirty="0"/>
              <a:t>unde </a:t>
            </a:r>
            <a:r>
              <a:rPr lang="en-US" sz="4000" dirty="0"/>
              <a:t>D</a:t>
            </a:r>
            <a:r>
              <a:rPr lang="vi-VN" sz="4000" dirty="0"/>
              <a:t>umnezeu </a:t>
            </a:r>
            <a:endParaRPr lang="ro-RO" sz="4000" dirty="0"/>
          </a:p>
          <a:p>
            <a:r>
              <a:rPr lang="ro-RO" sz="4000" dirty="0"/>
              <a:t>  </a:t>
            </a:r>
            <a:r>
              <a:rPr lang="vi-VN" sz="4000" dirty="0"/>
              <a:t>poate fi </a:t>
            </a:r>
            <a:r>
              <a:rPr lang="en-US" sz="4000" dirty="0"/>
              <a:t>s</a:t>
            </a:r>
            <a:r>
              <a:rPr lang="vi-VN" sz="4000" dirty="0"/>
              <a:t>ubstituit </a:t>
            </a:r>
            <a:endParaRPr lang="ro-RO" sz="4000" dirty="0"/>
          </a:p>
          <a:p>
            <a:r>
              <a:rPr lang="ro-RO" sz="4000" dirty="0"/>
              <a:t> c</a:t>
            </a:r>
            <a:r>
              <a:rPr lang="vi-VN" sz="4000" dirty="0"/>
              <a:t>-un simplu </a:t>
            </a:r>
            <a:r>
              <a:rPr lang="en-US" sz="4000" dirty="0"/>
              <a:t>                </a:t>
            </a:r>
          </a:p>
          <a:p>
            <a:r>
              <a:rPr lang="en-US" sz="4000" dirty="0"/>
              <a:t>               </a:t>
            </a:r>
            <a:r>
              <a:rPr lang="ro-RO" sz="4000" dirty="0"/>
              <a:t>s</a:t>
            </a:r>
            <a:r>
              <a:rPr lang="vi-VN" sz="4000" dirty="0"/>
              <a:t>urâs.” </a:t>
            </a:r>
            <a:endParaRPr lang="ro-RO" sz="4000" dirty="0"/>
          </a:p>
          <a:p>
            <a:endParaRPr lang="ro-RO" sz="3800" dirty="0"/>
          </a:p>
          <a:p>
            <a:r>
              <a:rPr lang="vi-VN" sz="3600" dirty="0"/>
              <a:t> </a:t>
            </a:r>
            <a:r>
              <a:rPr lang="vi-VN" sz="3600" b="1" dirty="0"/>
              <a:t> </a:t>
            </a:r>
            <a:r>
              <a:rPr lang="vi-VN" sz="2800" b="1" dirty="0"/>
              <a:t>Costel Zagan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760632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F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55920"/>
            <a:ext cx="83058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1447800"/>
            <a:ext cx="3810000" cy="3810000"/>
          </a:xfrm>
        </p:spPr>
        <p:txBody>
          <a:bodyPr>
            <a:noAutofit/>
          </a:bodyPr>
          <a:lstStyle/>
          <a:p>
            <a:r>
              <a:rPr lang="vi-VN" sz="4000" dirty="0"/>
              <a:t>“Copilăria </a:t>
            </a:r>
            <a:endParaRPr lang="ro-RO" sz="4000" dirty="0"/>
          </a:p>
          <a:p>
            <a:r>
              <a:rPr lang="ro-RO" sz="4000" dirty="0"/>
              <a:t>     </a:t>
            </a:r>
            <a:r>
              <a:rPr lang="vi-VN" sz="4000" dirty="0"/>
              <a:t>este inima </a:t>
            </a:r>
            <a:r>
              <a:rPr lang="ro-RO" sz="4000" dirty="0"/>
              <a:t>    </a:t>
            </a:r>
          </a:p>
          <a:p>
            <a:r>
              <a:rPr lang="ro-RO" sz="4000" dirty="0"/>
              <a:t>  </a:t>
            </a:r>
            <a:r>
              <a:rPr lang="vi-VN" sz="4000" dirty="0"/>
              <a:t>tuturor </a:t>
            </a:r>
            <a:r>
              <a:rPr lang="ro-RO" sz="4000" dirty="0"/>
              <a:t>      </a:t>
            </a:r>
          </a:p>
          <a:p>
            <a:r>
              <a:rPr lang="ro-RO" sz="4000" dirty="0"/>
              <a:t>      </a:t>
            </a:r>
            <a:r>
              <a:rPr lang="vi-VN" sz="4000" dirty="0"/>
              <a:t>vârstelor.”  </a:t>
            </a:r>
            <a:endParaRPr lang="ro-RO" sz="4000" dirty="0"/>
          </a:p>
          <a:p>
            <a:endParaRPr lang="ro-RO" sz="4000" dirty="0"/>
          </a:p>
          <a:p>
            <a:r>
              <a:rPr lang="vi-VN" sz="3200" dirty="0"/>
              <a:t> </a:t>
            </a:r>
            <a:r>
              <a:rPr lang="vi-VN" sz="3200" b="1" dirty="0"/>
              <a:t>Lucian Blaga</a:t>
            </a:r>
            <a:endParaRPr lang="en-US" sz="32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310069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0"/>
            <a:ext cx="5715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1447800"/>
            <a:ext cx="3810000" cy="3962400"/>
          </a:xfrm>
        </p:spPr>
        <p:txBody>
          <a:bodyPr>
            <a:noAutofit/>
          </a:bodyPr>
          <a:lstStyle/>
          <a:p>
            <a:r>
              <a:rPr lang="en-US" sz="4400" dirty="0"/>
              <a:t>C</a:t>
            </a:r>
            <a:r>
              <a:rPr lang="ro-RO" sz="4400" dirty="0"/>
              <a:t>â</a:t>
            </a:r>
            <a:r>
              <a:rPr lang="en-US" sz="4400" dirty="0" err="1"/>
              <a:t>nd</a:t>
            </a:r>
            <a:r>
              <a:rPr lang="en-US" sz="4400" dirty="0"/>
              <a:t> nu </a:t>
            </a:r>
            <a:r>
              <a:rPr lang="en-US" sz="4400" dirty="0" err="1"/>
              <a:t>mai</a:t>
            </a:r>
            <a:r>
              <a:rPr lang="en-US" sz="4400" dirty="0"/>
              <a:t> </a:t>
            </a:r>
            <a:r>
              <a:rPr lang="ro-RO" sz="4400" dirty="0"/>
              <a:t> </a:t>
            </a:r>
          </a:p>
          <a:p>
            <a:r>
              <a:rPr lang="ro-RO" sz="4400" dirty="0"/>
              <a:t>       </a:t>
            </a:r>
            <a:r>
              <a:rPr lang="en-US" sz="4400" dirty="0"/>
              <a:t>e</a:t>
            </a:r>
            <a:r>
              <a:rPr lang="ro-RO" sz="4400" dirty="0"/>
              <a:t>ș</a:t>
            </a:r>
            <a:r>
              <a:rPr lang="en-US" sz="4400" dirty="0" err="1"/>
              <a:t>ti</a:t>
            </a:r>
            <a:r>
              <a:rPr lang="en-US" sz="4400" dirty="0"/>
              <a:t> </a:t>
            </a:r>
            <a:r>
              <a:rPr lang="en-US" sz="4400" dirty="0" err="1"/>
              <a:t>copil</a:t>
            </a:r>
            <a:r>
              <a:rPr lang="en-US" sz="4400" dirty="0"/>
              <a:t>, </a:t>
            </a:r>
            <a:endParaRPr lang="ro-RO" sz="4400" dirty="0"/>
          </a:p>
          <a:p>
            <a:r>
              <a:rPr lang="ro-RO" sz="4400" dirty="0"/>
              <a:t>  </a:t>
            </a:r>
            <a:r>
              <a:rPr lang="en-US" sz="4400" dirty="0" err="1"/>
              <a:t>ai</a:t>
            </a:r>
            <a:r>
              <a:rPr lang="en-US" sz="4400" dirty="0"/>
              <a:t> </a:t>
            </a:r>
            <a:r>
              <a:rPr lang="en-US" sz="4400" dirty="0" err="1"/>
              <a:t>murit</a:t>
            </a:r>
            <a:r>
              <a:rPr lang="en-US" sz="4400" dirty="0"/>
              <a:t> </a:t>
            </a:r>
            <a:endParaRPr lang="ro-RO" sz="4400" dirty="0"/>
          </a:p>
          <a:p>
            <a:r>
              <a:rPr lang="ro-RO" sz="4400" dirty="0"/>
              <a:t>         </a:t>
            </a:r>
            <a:r>
              <a:rPr lang="en-US" sz="4400" dirty="0" err="1"/>
              <a:t>demult</a:t>
            </a:r>
            <a:r>
              <a:rPr lang="en-US" sz="4400" dirty="0"/>
              <a:t>. </a:t>
            </a:r>
            <a:endParaRPr lang="ro-RO" sz="4400" dirty="0"/>
          </a:p>
          <a:p>
            <a:endParaRPr lang="ro-RO" sz="4400" dirty="0"/>
          </a:p>
          <a:p>
            <a:r>
              <a:rPr lang="ro-RO" sz="2800" dirty="0"/>
              <a:t>Constantin Brâncuși</a:t>
            </a:r>
            <a:endParaRPr lang="en-US" sz="2800" dirty="0"/>
          </a:p>
          <a:p>
            <a:endParaRPr lang="en-US" sz="44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582616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0"/>
            <a:ext cx="81534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76800" y="609600"/>
            <a:ext cx="4648200" cy="4038600"/>
          </a:xfrm>
        </p:spPr>
        <p:txBody>
          <a:bodyPr>
            <a:noAutofit/>
          </a:bodyPr>
          <a:lstStyle/>
          <a:p>
            <a:r>
              <a:rPr lang="ro-RO" sz="3600" dirty="0"/>
              <a:t>       </a:t>
            </a:r>
            <a:r>
              <a:rPr lang="en-US" sz="3600" dirty="0" err="1"/>
              <a:t>Copiii</a:t>
            </a:r>
            <a:r>
              <a:rPr lang="en-US" sz="3600" dirty="0"/>
              <a:t> </a:t>
            </a:r>
            <a:endParaRPr lang="ro-RO" sz="3600" dirty="0"/>
          </a:p>
          <a:p>
            <a:r>
              <a:rPr lang="ro-RO" sz="3600" dirty="0"/>
              <a:t> </a:t>
            </a:r>
            <a:r>
              <a:rPr lang="en-US" sz="3600" dirty="0" err="1"/>
              <a:t>sunt</a:t>
            </a:r>
            <a:r>
              <a:rPr lang="en-US" sz="3600" dirty="0"/>
              <a:t> </a:t>
            </a:r>
            <a:r>
              <a:rPr lang="en-US" sz="3600" dirty="0" err="1"/>
              <a:t>mesajele</a:t>
            </a:r>
            <a:r>
              <a:rPr lang="en-US" sz="3600" dirty="0"/>
              <a:t> vii </a:t>
            </a:r>
            <a:endParaRPr lang="ro-RO" sz="3600" dirty="0"/>
          </a:p>
          <a:p>
            <a:r>
              <a:rPr lang="en-US" sz="3600" dirty="0" err="1"/>
              <a:t>pe</a:t>
            </a:r>
            <a:r>
              <a:rPr lang="en-US" sz="3600" dirty="0"/>
              <a:t> care</a:t>
            </a:r>
            <a:r>
              <a:rPr lang="ro-RO" sz="3600" dirty="0"/>
              <a:t> </a:t>
            </a:r>
            <a:r>
              <a:rPr lang="en-US" sz="3600" dirty="0"/>
              <a:t> le </a:t>
            </a:r>
            <a:r>
              <a:rPr lang="en-US" sz="3600" dirty="0" err="1"/>
              <a:t>trimitem</a:t>
            </a:r>
            <a:r>
              <a:rPr lang="en-US" sz="3600" dirty="0"/>
              <a:t> </a:t>
            </a:r>
            <a:endParaRPr lang="ro-RO" sz="3600" dirty="0"/>
          </a:p>
          <a:p>
            <a:r>
              <a:rPr lang="ro-RO" sz="3600" dirty="0"/>
              <a:t>    </a:t>
            </a:r>
            <a:r>
              <a:rPr lang="en-US" sz="3600" dirty="0" err="1"/>
              <a:t>unor</a:t>
            </a:r>
            <a:r>
              <a:rPr lang="en-US" sz="3600" dirty="0"/>
              <a:t> </a:t>
            </a:r>
            <a:r>
              <a:rPr lang="en-US" sz="3600" dirty="0" err="1"/>
              <a:t>vremuri</a:t>
            </a:r>
            <a:r>
              <a:rPr lang="en-US" sz="3600" dirty="0"/>
              <a:t> </a:t>
            </a:r>
            <a:endParaRPr lang="ro-RO" sz="3600" dirty="0"/>
          </a:p>
          <a:p>
            <a:r>
              <a:rPr lang="en-US" sz="3600" dirty="0" err="1"/>
              <a:t>ce</a:t>
            </a:r>
            <a:r>
              <a:rPr lang="en-US" sz="3600" dirty="0"/>
              <a:t> nu le </a:t>
            </a:r>
            <a:r>
              <a:rPr lang="en-US" sz="3600" dirty="0" err="1"/>
              <a:t>vom</a:t>
            </a:r>
            <a:r>
              <a:rPr lang="en-US" sz="3600" dirty="0"/>
              <a:t> </a:t>
            </a:r>
            <a:r>
              <a:rPr lang="en-US" sz="3600" dirty="0" err="1"/>
              <a:t>vedea</a:t>
            </a:r>
            <a:r>
              <a:rPr lang="en-US" sz="3600" dirty="0"/>
              <a:t>.</a:t>
            </a:r>
            <a:r>
              <a:rPr lang="ro-RO" sz="3600" dirty="0"/>
              <a:t> </a:t>
            </a:r>
            <a:r>
              <a:rPr lang="en-US" sz="3600" dirty="0"/>
              <a:t> </a:t>
            </a:r>
            <a:endParaRPr lang="ro-RO" sz="3600" dirty="0"/>
          </a:p>
          <a:p>
            <a:endParaRPr lang="ro-RO" sz="3600" dirty="0"/>
          </a:p>
          <a:p>
            <a:r>
              <a:rPr lang="ro-RO" sz="2800" dirty="0"/>
              <a:t>    John W. Whitehead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824915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60000"/>
                <a:lumOff val="40000"/>
              </a:schemeClr>
            </a:gs>
            <a:gs pos="13000">
              <a:schemeClr val="accent4">
                <a:lumMod val="75000"/>
              </a:schemeClr>
            </a:gs>
            <a:gs pos="21001">
              <a:schemeClr val="accent3">
                <a:lumMod val="75000"/>
              </a:schemeClr>
            </a:gs>
            <a:gs pos="63000">
              <a:srgbClr val="FFFF00"/>
            </a:gs>
            <a:gs pos="67000">
              <a:srgbClr val="BD922A"/>
            </a:gs>
            <a:gs pos="69000">
              <a:srgbClr val="FFC000"/>
            </a:gs>
            <a:gs pos="82001">
              <a:srgbClr val="FF0000"/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55920"/>
            <a:ext cx="82296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228600"/>
            <a:ext cx="3810000" cy="5334000"/>
          </a:xfrm>
        </p:spPr>
        <p:txBody>
          <a:bodyPr>
            <a:noAutofit/>
          </a:bodyPr>
          <a:lstStyle/>
          <a:p>
            <a:r>
              <a:rPr lang="it-IT" sz="3600" dirty="0"/>
              <a:t>“</a:t>
            </a:r>
            <a:r>
              <a:rPr lang="ro-RO" sz="3600" dirty="0"/>
              <a:t>Î</a:t>
            </a:r>
            <a:r>
              <a:rPr lang="it-IT" sz="3600" dirty="0"/>
              <a:t>n copil</a:t>
            </a:r>
            <a:r>
              <a:rPr lang="ro-RO" sz="3600" dirty="0"/>
              <a:t>ă</a:t>
            </a:r>
            <a:r>
              <a:rPr lang="it-IT" sz="3600" dirty="0"/>
              <a:t>rie </a:t>
            </a:r>
            <a:r>
              <a:rPr lang="ro-RO" sz="3600" dirty="0"/>
              <a:t>  </a:t>
            </a:r>
          </a:p>
          <a:p>
            <a:r>
              <a:rPr lang="ro-RO" sz="3600" dirty="0"/>
              <a:t>    </a:t>
            </a:r>
            <a:r>
              <a:rPr lang="it-IT" sz="3600" dirty="0"/>
              <a:t>dore</a:t>
            </a:r>
            <a:r>
              <a:rPr lang="ro-RO" sz="3600" dirty="0"/>
              <a:t>ș</a:t>
            </a:r>
            <a:r>
              <a:rPr lang="it-IT" sz="3600" dirty="0"/>
              <a:t>ti totul, </a:t>
            </a:r>
            <a:endParaRPr lang="ro-RO" sz="3600" dirty="0"/>
          </a:p>
          <a:p>
            <a:r>
              <a:rPr lang="ro-RO" sz="3600" dirty="0"/>
              <a:t>î</a:t>
            </a:r>
            <a:r>
              <a:rPr lang="it-IT" sz="3600" dirty="0"/>
              <a:t>n tinerete</a:t>
            </a:r>
            <a:endParaRPr lang="ro-RO" sz="3600" dirty="0"/>
          </a:p>
          <a:p>
            <a:pPr algn="ctr"/>
            <a:r>
              <a:rPr lang="it-IT" sz="3600" dirty="0"/>
              <a:t> </a:t>
            </a:r>
            <a:r>
              <a:rPr lang="ro-RO" sz="3600" dirty="0"/>
              <a:t>  ș</a:t>
            </a:r>
            <a:r>
              <a:rPr lang="it-IT" sz="3600" dirty="0"/>
              <a:t>i la maturitate ceva anume, </a:t>
            </a:r>
            <a:endParaRPr lang="ro-RO" sz="3600" dirty="0"/>
          </a:p>
          <a:p>
            <a:pPr algn="ctr"/>
            <a:r>
              <a:rPr lang="it-IT" sz="3600" dirty="0"/>
              <a:t>iar la b</a:t>
            </a:r>
            <a:r>
              <a:rPr lang="ro-RO" sz="3600" dirty="0"/>
              <a:t>ă</a:t>
            </a:r>
            <a:r>
              <a:rPr lang="it-IT" sz="3600" dirty="0"/>
              <a:t>tr</a:t>
            </a:r>
            <a:r>
              <a:rPr lang="ro-RO" sz="3600" dirty="0"/>
              <a:t>â</a:t>
            </a:r>
            <a:r>
              <a:rPr lang="it-IT" sz="3600" dirty="0"/>
              <a:t>ne</a:t>
            </a:r>
            <a:r>
              <a:rPr lang="ro-RO" sz="3600" dirty="0"/>
              <a:t>ț</a:t>
            </a:r>
            <a:r>
              <a:rPr lang="it-IT" sz="3600" dirty="0"/>
              <a:t>e nimic.” </a:t>
            </a:r>
            <a:endParaRPr lang="ro-RO" sz="3600" dirty="0"/>
          </a:p>
          <a:p>
            <a:pPr algn="ctr"/>
            <a:r>
              <a:rPr lang="it-IT" sz="3600" dirty="0"/>
              <a:t>  </a:t>
            </a:r>
            <a:endParaRPr lang="ro-RO" sz="3600" dirty="0"/>
          </a:p>
          <a:p>
            <a:r>
              <a:rPr lang="ro-RO" sz="2800" b="1" dirty="0"/>
              <a:t>   </a:t>
            </a:r>
            <a:r>
              <a:rPr lang="it-IT" sz="2800" b="1" dirty="0"/>
              <a:t>Tolstoi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784548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030A0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55920"/>
            <a:ext cx="55626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724400" y="304800"/>
            <a:ext cx="4419600" cy="5867400"/>
          </a:xfrm>
        </p:spPr>
        <p:txBody>
          <a:bodyPr>
            <a:noAutofit/>
          </a:bodyPr>
          <a:lstStyle/>
          <a:p>
            <a:r>
              <a:rPr lang="ro-RO" sz="3000" dirty="0"/>
              <a:t>      „</a:t>
            </a:r>
            <a:r>
              <a:rPr lang="en-US" sz="3000" dirty="0"/>
              <a:t>Un </a:t>
            </a:r>
            <a:r>
              <a:rPr lang="en-US" sz="3000" dirty="0" err="1"/>
              <a:t>copil</a:t>
            </a:r>
            <a:r>
              <a:rPr lang="en-US" sz="3000" dirty="0"/>
              <a:t> </a:t>
            </a:r>
            <a:endParaRPr lang="ro-RO" sz="3000" dirty="0"/>
          </a:p>
          <a:p>
            <a:r>
              <a:rPr lang="ro-RO" sz="3000" dirty="0"/>
              <a:t>   </a:t>
            </a:r>
            <a:r>
              <a:rPr lang="en-US" sz="3000" dirty="0"/>
              <a:t>care nu se </a:t>
            </a:r>
            <a:r>
              <a:rPr lang="en-US" sz="3000" dirty="0" err="1"/>
              <a:t>joac</a:t>
            </a:r>
            <a:r>
              <a:rPr lang="ro-RO" sz="3000" dirty="0"/>
              <a:t>ă,</a:t>
            </a:r>
          </a:p>
          <a:p>
            <a:r>
              <a:rPr lang="ro-RO" sz="3000" dirty="0"/>
              <a:t>      </a:t>
            </a:r>
            <a:r>
              <a:rPr lang="en-US" sz="3000" dirty="0"/>
              <a:t>nu </a:t>
            </a:r>
            <a:r>
              <a:rPr lang="en-US" sz="3000" dirty="0" err="1"/>
              <a:t>este</a:t>
            </a:r>
            <a:r>
              <a:rPr lang="en-US" sz="3000" dirty="0"/>
              <a:t> un </a:t>
            </a:r>
            <a:r>
              <a:rPr lang="en-US" sz="3000" dirty="0" err="1"/>
              <a:t>copil</a:t>
            </a:r>
            <a:r>
              <a:rPr lang="en-US" sz="3000" dirty="0"/>
              <a:t>, </a:t>
            </a:r>
            <a:endParaRPr lang="ro-RO" sz="3000" dirty="0"/>
          </a:p>
          <a:p>
            <a:r>
              <a:rPr lang="ro-RO" sz="3000" dirty="0"/>
              <a:t>    </a:t>
            </a:r>
            <a:r>
              <a:rPr lang="en-US" sz="3000" dirty="0" err="1"/>
              <a:t>dar</a:t>
            </a:r>
            <a:r>
              <a:rPr lang="en-US" sz="3000" dirty="0"/>
              <a:t> </a:t>
            </a:r>
            <a:r>
              <a:rPr lang="en-US" sz="3000" dirty="0" err="1"/>
              <a:t>omul</a:t>
            </a:r>
            <a:r>
              <a:rPr lang="en-US" sz="3000" dirty="0"/>
              <a:t> </a:t>
            </a:r>
            <a:endParaRPr lang="ro-RO" sz="3000" dirty="0"/>
          </a:p>
          <a:p>
            <a:r>
              <a:rPr lang="ro-RO" sz="3000" dirty="0"/>
              <a:t>      </a:t>
            </a:r>
            <a:r>
              <a:rPr lang="en-US" sz="3000" dirty="0"/>
              <a:t>care nu se </a:t>
            </a:r>
            <a:r>
              <a:rPr lang="en-US" sz="3000" dirty="0" err="1"/>
              <a:t>joac</a:t>
            </a:r>
            <a:r>
              <a:rPr lang="ro-RO" sz="3000" dirty="0"/>
              <a:t>ă,</a:t>
            </a:r>
            <a:r>
              <a:rPr lang="en-US" sz="3000" dirty="0"/>
              <a:t> </a:t>
            </a:r>
            <a:endParaRPr lang="ro-RO" sz="3000" dirty="0"/>
          </a:p>
          <a:p>
            <a:r>
              <a:rPr lang="ro-RO" sz="3000" dirty="0"/>
              <a:t>              </a:t>
            </a:r>
            <a:r>
              <a:rPr lang="en-US" sz="3000" dirty="0"/>
              <a:t>a </a:t>
            </a:r>
            <a:r>
              <a:rPr lang="en-US" sz="3000" dirty="0" err="1"/>
              <a:t>pierdut</a:t>
            </a:r>
            <a:r>
              <a:rPr lang="ro-RO" sz="3000" dirty="0"/>
              <a:t> </a:t>
            </a:r>
          </a:p>
          <a:p>
            <a:r>
              <a:rPr lang="ro-RO" sz="3000" dirty="0"/>
              <a:t>   </a:t>
            </a:r>
            <a:r>
              <a:rPr lang="en-US" sz="3000" dirty="0" err="1"/>
              <a:t>pentru</a:t>
            </a:r>
            <a:r>
              <a:rPr lang="en-US" sz="3000" dirty="0"/>
              <a:t> </a:t>
            </a:r>
            <a:r>
              <a:rPr lang="en-US" sz="3000" dirty="0" err="1"/>
              <a:t>totdeauna</a:t>
            </a:r>
            <a:r>
              <a:rPr lang="en-US" sz="3000" dirty="0"/>
              <a:t> </a:t>
            </a:r>
            <a:r>
              <a:rPr lang="ro-RO" sz="3000" dirty="0"/>
              <a:t> </a:t>
            </a:r>
          </a:p>
          <a:p>
            <a:r>
              <a:rPr lang="ro-RO" sz="3000" dirty="0"/>
              <a:t>      </a:t>
            </a:r>
            <a:r>
              <a:rPr lang="en-US" sz="3000" dirty="0" err="1"/>
              <a:t>copilul</a:t>
            </a:r>
            <a:r>
              <a:rPr lang="en-US" sz="3000" dirty="0"/>
              <a:t> care </a:t>
            </a:r>
            <a:r>
              <a:rPr lang="en-US" sz="3000" dirty="0" err="1"/>
              <a:t>tr</a:t>
            </a:r>
            <a:r>
              <a:rPr lang="ro-RO" sz="3000" dirty="0"/>
              <a:t>ă</a:t>
            </a:r>
            <a:r>
              <a:rPr lang="en-US" sz="3000" dirty="0" err="1"/>
              <a:t>ia</a:t>
            </a:r>
            <a:endParaRPr lang="ro-RO" sz="3000" dirty="0"/>
          </a:p>
          <a:p>
            <a:r>
              <a:rPr lang="en-US" sz="3000" dirty="0"/>
              <a:t> </a:t>
            </a:r>
            <a:r>
              <a:rPr lang="ro-RO" sz="3000" dirty="0"/>
              <a:t>   î</a:t>
            </a:r>
            <a:r>
              <a:rPr lang="en-US" sz="3000" dirty="0"/>
              <a:t>n </a:t>
            </a:r>
            <a:r>
              <a:rPr lang="en-US" sz="3000" dirty="0" err="1"/>
              <a:t>interiorul</a:t>
            </a:r>
            <a:r>
              <a:rPr lang="en-US" sz="3000" dirty="0"/>
              <a:t> s</a:t>
            </a:r>
            <a:r>
              <a:rPr lang="ro-RO" sz="3000" dirty="0"/>
              <a:t>ă</a:t>
            </a:r>
            <a:r>
              <a:rPr lang="en-US" sz="3000" dirty="0"/>
              <a:t>u </a:t>
            </a:r>
            <a:endParaRPr lang="ro-RO" sz="3000" dirty="0"/>
          </a:p>
          <a:p>
            <a:r>
              <a:rPr lang="ro-RO" sz="3000" dirty="0"/>
              <a:t>     ș</a:t>
            </a:r>
            <a:r>
              <a:rPr lang="en-US" sz="3000" dirty="0"/>
              <a:t>i de care</a:t>
            </a:r>
            <a:r>
              <a:rPr lang="ro-RO" sz="3000" dirty="0"/>
              <a:t> î</a:t>
            </a:r>
            <a:r>
              <a:rPr lang="en-US" sz="3000" dirty="0"/>
              <a:t>i </a:t>
            </a:r>
            <a:r>
              <a:rPr lang="en-US" sz="3000" dirty="0" err="1"/>
              <a:t>va</a:t>
            </a:r>
            <a:r>
              <a:rPr lang="en-US" sz="3000" dirty="0"/>
              <a:t> fi </a:t>
            </a:r>
            <a:r>
              <a:rPr lang="ro-RO" sz="3000" dirty="0"/>
              <a:t>    </a:t>
            </a:r>
          </a:p>
          <a:p>
            <a:r>
              <a:rPr lang="ro-RO" sz="3000" dirty="0"/>
              <a:t>        </a:t>
            </a:r>
            <a:r>
              <a:rPr lang="en-US" sz="3000" dirty="0" err="1"/>
              <a:t>gro</a:t>
            </a:r>
            <a:r>
              <a:rPr lang="ro-RO" sz="3000" dirty="0"/>
              <a:t>a</a:t>
            </a:r>
            <a:r>
              <a:rPr lang="en-US" sz="3000" dirty="0" err="1"/>
              <a:t>znic</a:t>
            </a:r>
            <a:r>
              <a:rPr lang="en-US" sz="3000" dirty="0"/>
              <a:t> de </a:t>
            </a:r>
            <a:r>
              <a:rPr lang="en-US" sz="3000" dirty="0" err="1"/>
              <a:t>dor.</a:t>
            </a:r>
            <a:r>
              <a:rPr lang="ro-RO" sz="3000" dirty="0"/>
              <a:t>”</a:t>
            </a:r>
          </a:p>
          <a:p>
            <a:endParaRPr lang="ro-RO" sz="3000" dirty="0"/>
          </a:p>
          <a:p>
            <a:r>
              <a:rPr lang="ro-RO" sz="3000" dirty="0"/>
              <a:t>               Pablo Nerudo</a:t>
            </a:r>
            <a:endParaRPr lang="en-US" sz="1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727300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7150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br>
              <a:rPr lang="ro-RO" dirty="0">
                <a:solidFill>
                  <a:srgbClr val="FFFF00"/>
                </a:solidFill>
              </a:rPr>
            </a:br>
            <a:br>
              <a:rPr lang="ro-RO" dirty="0">
                <a:solidFill>
                  <a:srgbClr val="FFFF00"/>
                </a:solidFill>
              </a:rPr>
            </a:br>
            <a:br>
              <a:rPr lang="ro-RO" dirty="0">
                <a:solidFill>
                  <a:srgbClr val="FFFF00"/>
                </a:solidFill>
              </a:rPr>
            </a:br>
            <a:br>
              <a:rPr lang="ro-RO" dirty="0">
                <a:solidFill>
                  <a:srgbClr val="FFFF00"/>
                </a:solidFill>
              </a:rPr>
            </a:br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953000" y="381000"/>
            <a:ext cx="4038600" cy="541020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Un </a:t>
            </a:r>
            <a:r>
              <a:rPr lang="en-US" sz="3200" dirty="0" err="1"/>
              <a:t>copil</a:t>
            </a:r>
            <a:r>
              <a:rPr lang="en-US" sz="3200" dirty="0"/>
              <a:t> </a:t>
            </a:r>
            <a:endParaRPr lang="ro-RO" sz="3200" dirty="0"/>
          </a:p>
          <a:p>
            <a:pPr algn="ctr"/>
            <a:r>
              <a:rPr lang="en-US" sz="3200" dirty="0" err="1"/>
              <a:t>devine</a:t>
            </a:r>
            <a:r>
              <a:rPr lang="en-US" sz="3200" dirty="0"/>
              <a:t> adult </a:t>
            </a:r>
            <a:endParaRPr lang="ro-RO" sz="3200" dirty="0"/>
          </a:p>
          <a:p>
            <a:pPr algn="ctr"/>
            <a:r>
              <a:rPr lang="en-US" sz="3200" dirty="0" err="1"/>
              <a:t>atunci</a:t>
            </a:r>
            <a:r>
              <a:rPr lang="en-US" sz="3200" dirty="0"/>
              <a:t> c</a:t>
            </a:r>
            <a:r>
              <a:rPr lang="ro-RO" sz="3200" dirty="0"/>
              <a:t>â</a:t>
            </a:r>
            <a:r>
              <a:rPr lang="en-US" sz="3200" dirty="0" err="1"/>
              <a:t>nd</a:t>
            </a:r>
            <a:r>
              <a:rPr lang="en-US" sz="3200" dirty="0"/>
              <a:t> </a:t>
            </a:r>
            <a:endParaRPr lang="ro-RO" sz="3200" dirty="0"/>
          </a:p>
          <a:p>
            <a:pPr algn="ctr"/>
            <a:r>
              <a:rPr lang="ro-RO" sz="3200" dirty="0"/>
              <a:t>îș</a:t>
            </a:r>
            <a:r>
              <a:rPr lang="en-US" sz="3200" dirty="0"/>
              <a:t>i d</a:t>
            </a:r>
            <a:r>
              <a:rPr lang="ro-RO" sz="3200" dirty="0"/>
              <a:t>ă</a:t>
            </a:r>
            <a:r>
              <a:rPr lang="en-US" sz="3200" dirty="0"/>
              <a:t> </a:t>
            </a:r>
            <a:r>
              <a:rPr lang="en-US" sz="3200" dirty="0" err="1"/>
              <a:t>seama</a:t>
            </a:r>
            <a:r>
              <a:rPr lang="en-US" sz="3200" dirty="0"/>
              <a:t> </a:t>
            </a:r>
            <a:endParaRPr lang="ro-RO" sz="3200" dirty="0"/>
          </a:p>
          <a:p>
            <a:pPr algn="ctr"/>
            <a:r>
              <a:rPr lang="en-US" sz="3200" dirty="0"/>
              <a:t>c</a:t>
            </a:r>
            <a:r>
              <a:rPr lang="ro-RO" sz="3200" dirty="0"/>
              <a:t>ă</a:t>
            </a:r>
            <a:r>
              <a:rPr lang="en-US" sz="3200" dirty="0"/>
              <a:t> are </a:t>
            </a:r>
            <a:r>
              <a:rPr lang="en-US" sz="3200" dirty="0" err="1"/>
              <a:t>dreptul</a:t>
            </a:r>
            <a:r>
              <a:rPr lang="en-US" sz="3200" dirty="0"/>
              <a:t> </a:t>
            </a:r>
            <a:endParaRPr lang="ro-RO" sz="3200" dirty="0"/>
          </a:p>
          <a:p>
            <a:pPr algn="ctr"/>
            <a:r>
              <a:rPr lang="en-US" sz="3200" dirty="0"/>
              <a:t>s</a:t>
            </a:r>
            <a:r>
              <a:rPr lang="ro-RO" sz="3200" dirty="0"/>
              <a:t>ă</a:t>
            </a:r>
            <a:r>
              <a:rPr lang="en-US" sz="3200" dirty="0"/>
              <a:t> </a:t>
            </a:r>
            <a:r>
              <a:rPr lang="ro-RO" sz="3200" dirty="0" err="1"/>
              <a:t>ș</a:t>
            </a:r>
            <a:r>
              <a:rPr lang="en-US" sz="3200" dirty="0"/>
              <a:t>i </a:t>
            </a:r>
            <a:r>
              <a:rPr lang="en-US" sz="3200" dirty="0" err="1"/>
              <a:t>gre</a:t>
            </a:r>
            <a:r>
              <a:rPr lang="ro-RO" sz="3200" dirty="0"/>
              <a:t>ș</a:t>
            </a:r>
            <a:r>
              <a:rPr lang="en-US" sz="3200" dirty="0" err="1"/>
              <a:t>easc</a:t>
            </a:r>
            <a:r>
              <a:rPr lang="ro-RO" sz="3200" dirty="0"/>
              <a:t>ă</a:t>
            </a:r>
          </a:p>
          <a:p>
            <a:pPr algn="ctr"/>
            <a:r>
              <a:rPr lang="en-US" sz="3200" dirty="0"/>
              <a:t> </a:t>
            </a:r>
            <a:r>
              <a:rPr lang="ro-RO" sz="3200" dirty="0" err="1"/>
              <a:t>ș</a:t>
            </a:r>
            <a:r>
              <a:rPr lang="en-US" sz="3200" dirty="0"/>
              <a:t>i c</a:t>
            </a:r>
            <a:r>
              <a:rPr lang="ro-RO" sz="3200" dirty="0"/>
              <a:t>ă</a:t>
            </a:r>
            <a:r>
              <a:rPr lang="en-US" sz="3200" dirty="0"/>
              <a:t> nu </a:t>
            </a:r>
            <a:r>
              <a:rPr lang="en-US" sz="3200" dirty="0" err="1"/>
              <a:t>trebuie</a:t>
            </a:r>
            <a:r>
              <a:rPr lang="en-US" sz="3200" dirty="0"/>
              <a:t> </a:t>
            </a:r>
            <a:endParaRPr lang="ro-RO" sz="3200" dirty="0"/>
          </a:p>
          <a:p>
            <a:pPr algn="ctr"/>
            <a:r>
              <a:rPr lang="ro-RO" sz="3200" dirty="0"/>
              <a:t>să</a:t>
            </a:r>
            <a:r>
              <a:rPr lang="en-US" sz="3200" dirty="0"/>
              <a:t> </a:t>
            </a:r>
            <a:r>
              <a:rPr lang="en-US" sz="3200" dirty="0" err="1"/>
              <a:t>aib</a:t>
            </a:r>
            <a:r>
              <a:rPr lang="ro-RO" sz="3200" dirty="0"/>
              <a:t>ă</a:t>
            </a:r>
            <a:r>
              <a:rPr lang="en-US" sz="3200" dirty="0"/>
              <a:t> </a:t>
            </a:r>
            <a:r>
              <a:rPr lang="ro-RO" sz="3200" dirty="0" err="1"/>
              <a:t>î</a:t>
            </a:r>
            <a:r>
              <a:rPr lang="en-US" sz="3200" dirty="0" err="1"/>
              <a:t>ntotdeauna</a:t>
            </a:r>
            <a:r>
              <a:rPr lang="en-US" sz="3200" dirty="0"/>
              <a:t> </a:t>
            </a:r>
            <a:r>
              <a:rPr lang="en-US" sz="3200" dirty="0" err="1"/>
              <a:t>dreptate</a:t>
            </a:r>
            <a:r>
              <a:rPr lang="en-US" sz="3200" dirty="0"/>
              <a:t>.”   </a:t>
            </a:r>
            <a:endParaRPr lang="ro-RO" sz="3200" dirty="0"/>
          </a:p>
          <a:p>
            <a:endParaRPr lang="ro-RO" sz="800" b="1" dirty="0"/>
          </a:p>
          <a:p>
            <a:r>
              <a:rPr lang="ro-RO" sz="800" b="1" dirty="0"/>
              <a:t>  </a:t>
            </a:r>
          </a:p>
          <a:p>
            <a:r>
              <a:rPr lang="ro-RO" sz="2800" b="1" dirty="0"/>
              <a:t>    </a:t>
            </a:r>
            <a:r>
              <a:rPr lang="en-US" sz="2800" b="1" dirty="0"/>
              <a:t>Thomas </a:t>
            </a:r>
            <a:r>
              <a:rPr lang="en-US" sz="2800" b="1" dirty="0" err="1"/>
              <a:t>Szasz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535180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40000"/>
                <a:lumOff val="60000"/>
              </a:schemeClr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455920"/>
            <a:ext cx="83820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1447800"/>
            <a:ext cx="3810000" cy="4114800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/>
              <a:t>Copil</a:t>
            </a:r>
            <a:r>
              <a:rPr lang="ro-RO" sz="4000" dirty="0"/>
              <a:t>ă</a:t>
            </a:r>
            <a:r>
              <a:rPr lang="en-US" sz="4000" dirty="0" err="1"/>
              <a:t>ria</a:t>
            </a:r>
            <a:endParaRPr lang="ro-RO" sz="4000" dirty="0"/>
          </a:p>
          <a:p>
            <a:pPr algn="ctr"/>
            <a:r>
              <a:rPr lang="en-US" sz="4000" dirty="0"/>
              <a:t> </a:t>
            </a:r>
            <a:r>
              <a:rPr lang="en-US" sz="4000" dirty="0" err="1"/>
              <a:t>este</a:t>
            </a:r>
            <a:r>
              <a:rPr lang="en-US" sz="4000" dirty="0"/>
              <a:t> </a:t>
            </a:r>
            <a:r>
              <a:rPr lang="en-US" sz="4000" dirty="0" err="1"/>
              <a:t>regatul</a:t>
            </a:r>
            <a:r>
              <a:rPr lang="en-US" sz="4000" dirty="0"/>
              <a:t> </a:t>
            </a:r>
            <a:r>
              <a:rPr lang="en-US" sz="4000" dirty="0" err="1"/>
              <a:t>unde</a:t>
            </a:r>
            <a:r>
              <a:rPr lang="en-US" sz="4000" dirty="0"/>
              <a:t> </a:t>
            </a:r>
            <a:endParaRPr lang="ro-RO" sz="4000" dirty="0"/>
          </a:p>
          <a:p>
            <a:pPr algn="ctr"/>
            <a:r>
              <a:rPr lang="en-US" sz="4000" dirty="0"/>
              <a:t>nu </a:t>
            </a:r>
            <a:r>
              <a:rPr lang="en-US" sz="4000" dirty="0" err="1"/>
              <a:t>moare</a:t>
            </a:r>
            <a:r>
              <a:rPr lang="en-US" sz="4000" dirty="0"/>
              <a:t> </a:t>
            </a:r>
            <a:r>
              <a:rPr lang="ro-RO" sz="4000" dirty="0"/>
              <a:t>  </a:t>
            </a:r>
          </a:p>
          <a:p>
            <a:pPr algn="ctr"/>
            <a:r>
              <a:rPr lang="ro-RO" sz="4000" dirty="0"/>
              <a:t>      </a:t>
            </a:r>
            <a:r>
              <a:rPr lang="en-US" sz="4000" dirty="0" err="1"/>
              <a:t>nimeni</a:t>
            </a:r>
            <a:r>
              <a:rPr lang="en-US" sz="4000" dirty="0"/>
              <a:t>.”   </a:t>
            </a:r>
            <a:endParaRPr lang="ro-RO" sz="4000" dirty="0"/>
          </a:p>
          <a:p>
            <a:pPr algn="ctr"/>
            <a:endParaRPr lang="ro-RO" sz="4000" b="1" dirty="0"/>
          </a:p>
          <a:p>
            <a:r>
              <a:rPr lang="en-US" sz="2800" b="1" dirty="0"/>
              <a:t>Stephanie Meyer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>
          <a:xfrm>
            <a:off x="663682" y="1203960"/>
            <a:ext cx="4206240" cy="4206240"/>
          </a:xfrm>
        </p:spPr>
      </p:sp>
    </p:spTree>
    <p:extLst>
      <p:ext uri="{BB962C8B-B14F-4D97-AF65-F5344CB8AC3E}">
        <p14:creationId xmlns:p14="http://schemas.microsoft.com/office/powerpoint/2010/main" val="2264143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45000">
              <a:srgbClr val="FF7A00"/>
            </a:gs>
            <a:gs pos="70000">
              <a:srgbClr val="FF0300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619563"/>
            <a:ext cx="57912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/>
              <a:t> </a:t>
            </a:r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b="0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181600" y="381000"/>
            <a:ext cx="3810000" cy="5410200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“</a:t>
            </a:r>
            <a:r>
              <a:rPr lang="en-US" sz="2400" dirty="0" err="1"/>
              <a:t>Copil</a:t>
            </a:r>
            <a:r>
              <a:rPr lang="ro-RO" sz="2400" dirty="0"/>
              <a:t>ă</a:t>
            </a:r>
            <a:r>
              <a:rPr lang="en-US" sz="2400" dirty="0" err="1"/>
              <a:t>ria</a:t>
            </a:r>
            <a:endParaRPr lang="ro-RO" sz="2400" dirty="0"/>
          </a:p>
          <a:p>
            <a:pPr algn="ctr"/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ro-RO" sz="2400" dirty="0" err="1"/>
              <a:t>ș</a:t>
            </a:r>
            <a:r>
              <a:rPr lang="en-US" sz="2400" dirty="0" err="1"/>
              <a:t>uvoiul</a:t>
            </a:r>
            <a:r>
              <a:rPr lang="en-US" sz="2400" dirty="0"/>
              <a:t> de </a:t>
            </a:r>
            <a:r>
              <a:rPr lang="en-US" sz="2400" dirty="0" err="1"/>
              <a:t>ap</a:t>
            </a:r>
            <a:r>
              <a:rPr lang="ro-RO" sz="2400" dirty="0"/>
              <a:t>ă</a:t>
            </a:r>
            <a:r>
              <a:rPr lang="en-US" sz="2400" dirty="0"/>
              <a:t> care </a:t>
            </a:r>
            <a:r>
              <a:rPr lang="en-US" sz="2400" dirty="0" err="1"/>
              <a:t>izvor</a:t>
            </a:r>
            <a:r>
              <a:rPr lang="ro-RO" sz="2400" dirty="0"/>
              <a:t>ăș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limpede</a:t>
            </a:r>
            <a:r>
              <a:rPr lang="en-US" sz="2400" dirty="0"/>
              <a:t> </a:t>
            </a:r>
            <a:r>
              <a:rPr lang="ro-RO" sz="2400" dirty="0" err="1"/>
              <a:t>ș</a:t>
            </a:r>
            <a:r>
              <a:rPr lang="en-US" sz="2400" dirty="0"/>
              <a:t>i </a:t>
            </a:r>
            <a:r>
              <a:rPr lang="en-US" sz="2400" dirty="0" err="1"/>
              <a:t>curat</a:t>
            </a:r>
            <a:r>
              <a:rPr lang="en-US" sz="2400" dirty="0"/>
              <a:t> </a:t>
            </a:r>
            <a:endParaRPr lang="ro-RO" sz="2400" dirty="0"/>
          </a:p>
          <a:p>
            <a:pPr algn="ctr"/>
            <a:r>
              <a:rPr lang="en-US" sz="2400" dirty="0"/>
              <a:t>din ad</a:t>
            </a:r>
            <a:r>
              <a:rPr lang="ro-RO" sz="2400" dirty="0"/>
              <a:t>â</a:t>
            </a:r>
            <a:r>
              <a:rPr lang="en-US" sz="2400" dirty="0" err="1"/>
              <a:t>ncurile</a:t>
            </a:r>
            <a:r>
              <a:rPr lang="en-US" sz="2400" dirty="0"/>
              <a:t> </a:t>
            </a:r>
            <a:r>
              <a:rPr lang="en-US" sz="2400" dirty="0" err="1"/>
              <a:t>fiin</a:t>
            </a:r>
            <a:r>
              <a:rPr lang="ro-RO" sz="2400" dirty="0"/>
              <a:t>ț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endParaRPr lang="ro-RO" sz="2400" dirty="0"/>
          </a:p>
          <a:p>
            <a:pPr algn="ctr"/>
            <a:r>
              <a:rPr lang="ro-RO" sz="2400" dirty="0"/>
              <a:t>ș</a:t>
            </a:r>
            <a:r>
              <a:rPr lang="en-US" sz="2400" dirty="0"/>
              <a:t>i la care </a:t>
            </a:r>
            <a:r>
              <a:rPr lang="en-US" sz="2400" dirty="0" err="1"/>
              <a:t>omenirea</a:t>
            </a:r>
            <a:r>
              <a:rPr lang="en-US" sz="2400" dirty="0"/>
              <a:t> </a:t>
            </a:r>
            <a:r>
              <a:rPr lang="en-US" sz="2400" dirty="0" err="1"/>
              <a:t>alearg</a:t>
            </a:r>
            <a:r>
              <a:rPr lang="ro-RO" sz="2400" dirty="0"/>
              <a:t>ă</a:t>
            </a:r>
            <a:r>
              <a:rPr lang="en-US" sz="2400" dirty="0"/>
              <a:t> </a:t>
            </a:r>
            <a:r>
              <a:rPr lang="ro-RO" sz="2400" dirty="0"/>
              <a:t>fără î</a:t>
            </a:r>
            <a:r>
              <a:rPr lang="en-US" sz="2400" dirty="0" err="1"/>
              <a:t>ncetare</a:t>
            </a:r>
            <a:r>
              <a:rPr lang="en-US" sz="2400" dirty="0"/>
              <a:t> </a:t>
            </a:r>
            <a:endParaRPr lang="ro-RO" sz="2400" dirty="0"/>
          </a:p>
          <a:p>
            <a:pPr algn="ctr"/>
            <a:r>
              <a:rPr lang="en-US" sz="2400" dirty="0"/>
              <a:t>s</a:t>
            </a:r>
            <a:r>
              <a:rPr lang="ro-RO" sz="2400" dirty="0"/>
              <a:t>ă</a:t>
            </a:r>
            <a:r>
              <a:rPr lang="en-US" sz="2400" dirty="0"/>
              <a:t>-</a:t>
            </a:r>
            <a:r>
              <a:rPr lang="ro-RO" sz="2400" dirty="0" err="1"/>
              <a:t>ș</a:t>
            </a:r>
            <a:r>
              <a:rPr lang="en-US" sz="2400" dirty="0"/>
              <a:t>i </a:t>
            </a:r>
            <a:r>
              <a:rPr lang="en-US" sz="2400" dirty="0" err="1"/>
              <a:t>potoleasc</a:t>
            </a:r>
            <a:r>
              <a:rPr lang="ro-RO" sz="2400" dirty="0"/>
              <a:t>ă</a:t>
            </a:r>
            <a:r>
              <a:rPr lang="en-US" sz="2400" dirty="0"/>
              <a:t> </a:t>
            </a:r>
            <a:endParaRPr lang="ro-RO" sz="2400" dirty="0"/>
          </a:p>
          <a:p>
            <a:pPr algn="ctr"/>
            <a:r>
              <a:rPr lang="en-US" sz="2400" dirty="0" err="1"/>
              <a:t>setea</a:t>
            </a:r>
            <a:r>
              <a:rPr lang="en-US" sz="2400" dirty="0"/>
              <a:t> </a:t>
            </a:r>
            <a:r>
              <a:rPr lang="en-US" sz="2400" dirty="0" err="1"/>
              <a:t>idealurilor</a:t>
            </a:r>
            <a:r>
              <a:rPr lang="en-US" sz="2400" dirty="0"/>
              <a:t> sale</a:t>
            </a:r>
            <a:endParaRPr lang="ro-RO" sz="2400" dirty="0"/>
          </a:p>
          <a:p>
            <a:pPr algn="ctr"/>
            <a:r>
              <a:rPr lang="en-US" sz="2400" dirty="0"/>
              <a:t> de </a:t>
            </a:r>
            <a:r>
              <a:rPr lang="en-US" sz="2400" dirty="0" err="1"/>
              <a:t>dragoste</a:t>
            </a:r>
            <a:r>
              <a:rPr lang="en-US" sz="2400" dirty="0"/>
              <a:t>,</a:t>
            </a:r>
            <a:endParaRPr lang="ro-RO" sz="2400" dirty="0"/>
          </a:p>
          <a:p>
            <a:pPr algn="ctr"/>
            <a:r>
              <a:rPr lang="en-US" sz="2400" dirty="0"/>
              <a:t> de bun</a:t>
            </a:r>
            <a:r>
              <a:rPr lang="ro-RO" sz="2400" dirty="0"/>
              <a:t>ă</a:t>
            </a:r>
            <a:r>
              <a:rPr lang="en-US" sz="2400" dirty="0" err="1"/>
              <a:t>tate</a:t>
            </a:r>
            <a:r>
              <a:rPr lang="en-US" sz="2400" dirty="0"/>
              <a:t>,</a:t>
            </a:r>
            <a:endParaRPr lang="ro-RO" sz="2400" dirty="0"/>
          </a:p>
          <a:p>
            <a:pPr algn="ctr"/>
            <a:r>
              <a:rPr lang="en-US" sz="2400" dirty="0"/>
              <a:t> de </a:t>
            </a:r>
            <a:r>
              <a:rPr lang="en-US" sz="2400" dirty="0" err="1"/>
              <a:t>frumusete</a:t>
            </a:r>
            <a:r>
              <a:rPr lang="en-US" sz="2400" dirty="0"/>
              <a:t>,</a:t>
            </a:r>
            <a:endParaRPr lang="ro-RO" sz="2400" dirty="0"/>
          </a:p>
          <a:p>
            <a:pPr algn="ctr"/>
            <a:r>
              <a:rPr lang="en-US" sz="2400" dirty="0"/>
              <a:t> de </a:t>
            </a:r>
            <a:r>
              <a:rPr lang="en-US" sz="2400" dirty="0" err="1"/>
              <a:t>perfec</a:t>
            </a:r>
            <a:r>
              <a:rPr lang="ro-RO" sz="2400" dirty="0"/>
              <a:t>ț</a:t>
            </a:r>
            <a:r>
              <a:rPr lang="en-US" sz="2400" dirty="0" err="1"/>
              <a:t>iune</a:t>
            </a:r>
            <a:r>
              <a:rPr lang="en-US" sz="2400" dirty="0"/>
              <a:t>.” </a:t>
            </a:r>
            <a:endParaRPr lang="ro-RO" sz="2400" dirty="0"/>
          </a:p>
          <a:p>
            <a:pPr algn="ctr"/>
            <a:endParaRPr lang="ro-RO" sz="2800" dirty="0"/>
          </a:p>
          <a:p>
            <a:pPr algn="ctr"/>
            <a:r>
              <a:rPr lang="en-US" sz="2400" dirty="0"/>
              <a:t>  </a:t>
            </a:r>
            <a:r>
              <a:rPr lang="en-US" sz="2400" b="1" dirty="0"/>
              <a:t>Francesco </a:t>
            </a:r>
            <a:r>
              <a:rPr lang="en-US" sz="2400" b="1" dirty="0" err="1"/>
              <a:t>Orestano</a:t>
            </a:r>
            <a:endParaRPr lang="en-US" sz="24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634331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0"/>
            <a:ext cx="8153400" cy="86868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</a:rPr>
              <a:t>Za....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1295400"/>
            <a:ext cx="3810000" cy="41910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“De </a:t>
            </a:r>
            <a:r>
              <a:rPr lang="en-US" sz="3600" dirty="0" err="1"/>
              <a:t>unde</a:t>
            </a:r>
            <a:r>
              <a:rPr lang="en-US" sz="3600" dirty="0"/>
              <a:t> </a:t>
            </a:r>
            <a:r>
              <a:rPr lang="en-US" sz="3600" dirty="0" err="1"/>
              <a:t>sunt</a:t>
            </a:r>
            <a:r>
              <a:rPr lang="en-US" sz="3600" dirty="0"/>
              <a:t> </a:t>
            </a:r>
            <a:r>
              <a:rPr lang="en-US" sz="3600" dirty="0" err="1"/>
              <a:t>eu</a:t>
            </a:r>
            <a:r>
              <a:rPr lang="en-US" sz="3600" dirty="0"/>
              <a:t>? </a:t>
            </a:r>
            <a:r>
              <a:rPr lang="en-US" sz="3600" dirty="0" err="1"/>
              <a:t>Sunt</a:t>
            </a:r>
            <a:r>
              <a:rPr lang="en-US" sz="3600" dirty="0"/>
              <a:t> </a:t>
            </a:r>
            <a:endParaRPr lang="ro-RO" sz="3600" dirty="0"/>
          </a:p>
          <a:p>
            <a:pPr algn="ctr"/>
            <a:r>
              <a:rPr lang="en-US" sz="3600" dirty="0"/>
              <a:t>din </a:t>
            </a:r>
            <a:r>
              <a:rPr lang="en-US" sz="3600" dirty="0" err="1"/>
              <a:t>copil</a:t>
            </a:r>
            <a:r>
              <a:rPr lang="ro-RO" sz="3600" dirty="0"/>
              <a:t>ă</a:t>
            </a:r>
            <a:r>
              <a:rPr lang="en-US" sz="3600" dirty="0" err="1"/>
              <a:t>ria</a:t>
            </a:r>
            <a:r>
              <a:rPr lang="en-US" sz="3600" dirty="0"/>
              <a:t> mea. </a:t>
            </a:r>
            <a:r>
              <a:rPr lang="en-US" sz="3600" dirty="0" err="1"/>
              <a:t>Sunt</a:t>
            </a:r>
            <a:r>
              <a:rPr lang="en-US" sz="3600" dirty="0"/>
              <a:t> din </a:t>
            </a:r>
            <a:r>
              <a:rPr lang="en-US" sz="3600" dirty="0" err="1"/>
              <a:t>copil</a:t>
            </a:r>
            <a:r>
              <a:rPr lang="ro-RO" sz="3600" dirty="0"/>
              <a:t>ă</a:t>
            </a:r>
            <a:r>
              <a:rPr lang="en-US" sz="3600" dirty="0" err="1"/>
              <a:t>ria</a:t>
            </a:r>
            <a:r>
              <a:rPr lang="en-US" sz="3600" dirty="0"/>
              <a:t> mea </a:t>
            </a:r>
            <a:endParaRPr lang="ro-RO" sz="3600" dirty="0"/>
          </a:p>
          <a:p>
            <a:pPr algn="ctr"/>
            <a:r>
              <a:rPr lang="en-US" sz="3600" dirty="0" err="1"/>
              <a:t>ca</a:t>
            </a:r>
            <a:r>
              <a:rPr lang="en-US" sz="3600" dirty="0"/>
              <a:t> </a:t>
            </a:r>
            <a:r>
              <a:rPr lang="en-US" sz="3600" dirty="0" err="1"/>
              <a:t>dintr</a:t>
            </a:r>
            <a:r>
              <a:rPr lang="en-US" sz="3600" dirty="0"/>
              <a:t>-o </a:t>
            </a:r>
            <a:r>
              <a:rPr lang="ro-RO" sz="3600" dirty="0"/>
              <a:t>ț</a:t>
            </a:r>
            <a:r>
              <a:rPr lang="en-US" sz="3600" dirty="0" err="1"/>
              <a:t>ar</a:t>
            </a:r>
            <a:r>
              <a:rPr lang="ro-RO" sz="3600" dirty="0"/>
              <a:t>ă</a:t>
            </a:r>
            <a:r>
              <a:rPr lang="en-US" sz="3600" dirty="0"/>
              <a:t>.”   </a:t>
            </a:r>
            <a:endParaRPr lang="ro-RO" sz="3600" dirty="0"/>
          </a:p>
          <a:p>
            <a:endParaRPr lang="ro-RO" sz="3600" b="1" dirty="0"/>
          </a:p>
          <a:p>
            <a:r>
              <a:rPr lang="ro-RO" sz="2400" b="1" dirty="0"/>
              <a:t> </a:t>
            </a:r>
            <a:r>
              <a:rPr lang="en-US" sz="2400" b="1" dirty="0"/>
              <a:t>Antoine de Saint-Exupery</a:t>
            </a:r>
            <a:endParaRPr lang="en-US" sz="2400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779525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55920"/>
            <a:ext cx="8153400" cy="868680"/>
          </a:xfrm>
        </p:spPr>
        <p:txBody>
          <a:bodyPr>
            <a:normAutofit fontScale="90000"/>
          </a:bodyPr>
          <a:lstStyle/>
          <a:p>
            <a:r>
              <a:rPr lang="ro-RO" dirty="0">
                <a:solidFill>
                  <a:srgbClr val="FFFF00"/>
                </a:solidFill>
              </a:rPr>
              <a:t> florentina ....</a:t>
            </a:r>
            <a:br>
              <a:rPr lang="ro-RO" dirty="0">
                <a:solidFill>
                  <a:srgbClr val="FFFF00"/>
                </a:solidFill>
              </a:rPr>
            </a:br>
            <a:r>
              <a:rPr lang="ro-RO" dirty="0">
                <a:solidFill>
                  <a:srgbClr val="FFFF00"/>
                </a:solidFill>
              </a:rPr>
              <a:t>      </a:t>
            </a:r>
            <a:r>
              <a:rPr lang="ro-RO" sz="2200" cap="none" dirty="0">
                <a:solidFill>
                  <a:srgbClr val="FFFF00"/>
                </a:solidFill>
              </a:rPr>
              <a:t>profesor pentru învățământ primar</a:t>
            </a:r>
            <a:endParaRPr lang="en-US" sz="2200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152400"/>
            <a:ext cx="3810000" cy="6324600"/>
          </a:xfrm>
        </p:spPr>
        <p:txBody>
          <a:bodyPr>
            <a:noAutofit/>
          </a:bodyPr>
          <a:lstStyle/>
          <a:p>
            <a:pPr algn="ctr"/>
            <a:r>
              <a:rPr lang="ro-RO" sz="2800" dirty="0"/>
              <a:t>Îmi doresc să vă ofer</a:t>
            </a:r>
          </a:p>
          <a:p>
            <a:pPr algn="ctr"/>
            <a:r>
              <a:rPr lang="ro-RO" sz="2800" dirty="0"/>
              <a:t>-prin această broșură- un obstacol </a:t>
            </a:r>
          </a:p>
          <a:p>
            <a:pPr algn="ctr"/>
            <a:r>
              <a:rPr lang="ro-RO" sz="2800" dirty="0"/>
              <a:t>în calea uitării, </a:t>
            </a:r>
          </a:p>
          <a:p>
            <a:pPr algn="ctr"/>
            <a:r>
              <a:rPr lang="ro-RO" sz="2800" dirty="0"/>
              <a:t>un motiv de bucurie pentru momentele</a:t>
            </a:r>
          </a:p>
          <a:p>
            <a:pPr algn="ctr"/>
            <a:r>
              <a:rPr lang="ro-RO" sz="2800" dirty="0"/>
              <a:t> în care veți fi triști </a:t>
            </a:r>
          </a:p>
          <a:p>
            <a:pPr algn="ctr"/>
            <a:r>
              <a:rPr lang="ro-RO" sz="2800" dirty="0"/>
              <a:t>și un semn</a:t>
            </a:r>
          </a:p>
          <a:p>
            <a:pPr algn="ctr"/>
            <a:r>
              <a:rPr lang="ro-RO" sz="2800" dirty="0"/>
              <a:t> de recunoștință pentru că, prin voi,</a:t>
            </a:r>
          </a:p>
          <a:p>
            <a:pPr algn="ctr"/>
            <a:r>
              <a:rPr lang="ro-RO" sz="2800" dirty="0"/>
              <a:t> eu mi-am împlinit menirea</a:t>
            </a:r>
            <a:endParaRPr lang="en-US" sz="2800"/>
          </a:p>
          <a:p>
            <a:pPr algn="ctr"/>
            <a:r>
              <a:rPr lang="ro-RO" sz="2800"/>
              <a:t> </a:t>
            </a:r>
            <a:r>
              <a:rPr lang="ro-RO" sz="2800" dirty="0"/>
              <a:t>în această viață.</a:t>
            </a:r>
          </a:p>
          <a:p>
            <a:pPr algn="ctr"/>
            <a:r>
              <a:rPr lang="ro-RO" sz="2800" dirty="0"/>
              <a:t>Cu mult drag,</a:t>
            </a:r>
            <a:endParaRPr lang="en-US" sz="2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068508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</TotalTime>
  <Words>1050</Words>
  <Application>Microsoft Office PowerPoint</Application>
  <PresentationFormat>On-screen Show (4:3)</PresentationFormat>
  <Paragraphs>224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Corsiva</vt:lpstr>
      <vt:lpstr>Trebuchet MS</vt:lpstr>
      <vt:lpstr>Wingdings</vt:lpstr>
      <vt:lpstr>Wingdings 2</vt:lpstr>
      <vt:lpstr>1_Opulent</vt:lpstr>
      <vt:lpstr>Școala GIMNAZIALĂ nr.         CLASA  ...      1 IUNIE 2020</vt:lpstr>
      <vt:lpstr>BOAGIU  MIHAI-DANIEL                                                                                                                   Za.... </vt:lpstr>
      <vt:lpstr>Za....</vt:lpstr>
      <vt:lpstr>Za....</vt:lpstr>
      <vt:lpstr>Za....</vt:lpstr>
      <vt:lpstr>Za....</vt:lpstr>
      <vt:lpstr>Za.... </vt:lpstr>
      <vt:lpstr>Za....</vt:lpstr>
      <vt:lpstr>Za....</vt:lpstr>
      <vt:lpstr>Za....</vt:lpstr>
      <vt:lpstr>Za.... </vt:lpstr>
      <vt:lpstr>Za....</vt:lpstr>
      <vt:lpstr>Za....</vt:lpstr>
      <vt:lpstr>Za....</vt:lpstr>
      <vt:lpstr>Za....</vt:lpstr>
      <vt:lpstr>Za....</vt:lpstr>
      <vt:lpstr>Za....</vt:lpstr>
      <vt:lpstr>Za....</vt:lpstr>
      <vt:lpstr>Za....</vt:lpstr>
      <vt:lpstr>Za....</vt:lpstr>
      <vt:lpstr>Za....</vt:lpstr>
      <vt:lpstr>Za....</vt:lpstr>
      <vt:lpstr>    Za....</vt:lpstr>
      <vt:lpstr>Za....</vt:lpstr>
      <vt:lpstr> Za....</vt:lpstr>
      <vt:lpstr>Za....</vt:lpstr>
      <vt:lpstr> florentina ....       profesor pentru învățământ primar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CLASA I A 1 IUNIE 2012</dc:title>
  <dc:creator>Flory</dc:creator>
  <cp:lastModifiedBy>Tina Floren</cp:lastModifiedBy>
  <cp:revision>63</cp:revision>
  <dcterms:created xsi:type="dcterms:W3CDTF">2012-04-21T17:06:06Z</dcterms:created>
  <dcterms:modified xsi:type="dcterms:W3CDTF">2020-05-31T06:31:55Z</dcterms:modified>
</cp:coreProperties>
</file>